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6" r:id="rId1"/>
  </p:sldMasterIdLst>
  <p:notesMasterIdLst>
    <p:notesMasterId r:id="rId255"/>
  </p:notesMasterIdLst>
  <p:sldIdLst>
    <p:sldId id="257" r:id="rId2"/>
    <p:sldId id="258" r:id="rId3"/>
    <p:sldId id="259" r:id="rId4"/>
    <p:sldId id="260" r:id="rId5"/>
    <p:sldId id="261" r:id="rId6"/>
    <p:sldId id="262" r:id="rId7"/>
    <p:sldId id="263" r:id="rId8"/>
    <p:sldId id="264" r:id="rId9"/>
    <p:sldId id="265" r:id="rId10"/>
    <p:sldId id="267" r:id="rId11"/>
    <p:sldId id="268" r:id="rId12"/>
    <p:sldId id="269" r:id="rId13"/>
    <p:sldId id="270" r:id="rId14"/>
    <p:sldId id="271" r:id="rId15"/>
    <p:sldId id="272" r:id="rId16"/>
    <p:sldId id="273" r:id="rId17"/>
    <p:sldId id="274" r:id="rId18"/>
    <p:sldId id="541"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524" r:id="rId33"/>
    <p:sldId id="288" r:id="rId34"/>
    <p:sldId id="289" r:id="rId35"/>
    <p:sldId id="290" r:id="rId36"/>
    <p:sldId id="291" r:id="rId37"/>
    <p:sldId id="293" r:id="rId38"/>
    <p:sldId id="294" r:id="rId39"/>
    <p:sldId id="295" r:id="rId40"/>
    <p:sldId id="296" r:id="rId41"/>
    <p:sldId id="298" r:id="rId42"/>
    <p:sldId id="299" r:id="rId43"/>
    <p:sldId id="300" r:id="rId44"/>
    <p:sldId id="301" r:id="rId45"/>
    <p:sldId id="302" r:id="rId46"/>
    <p:sldId id="303" r:id="rId47"/>
    <p:sldId id="304" r:id="rId48"/>
    <p:sldId id="305" r:id="rId49"/>
    <p:sldId id="306" r:id="rId50"/>
    <p:sldId id="525"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526"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9" r:id="rId82"/>
    <p:sldId id="340" r:id="rId83"/>
    <p:sldId id="341" r:id="rId84"/>
    <p:sldId id="342" r:id="rId85"/>
    <p:sldId id="343" r:id="rId86"/>
    <p:sldId id="344" r:id="rId87"/>
    <p:sldId id="345" r:id="rId88"/>
    <p:sldId id="346" r:id="rId89"/>
    <p:sldId id="347" r:id="rId90"/>
    <p:sldId id="348" r:id="rId91"/>
    <p:sldId id="349" r:id="rId92"/>
    <p:sldId id="350" r:id="rId93"/>
    <p:sldId id="351" r:id="rId94"/>
    <p:sldId id="352" r:id="rId95"/>
    <p:sldId id="353" r:id="rId96"/>
    <p:sldId id="354" r:id="rId97"/>
    <p:sldId id="355" r:id="rId98"/>
    <p:sldId id="356" r:id="rId99"/>
    <p:sldId id="357" r:id="rId100"/>
    <p:sldId id="358" r:id="rId101"/>
    <p:sldId id="359" r:id="rId102"/>
    <p:sldId id="360" r:id="rId103"/>
    <p:sldId id="361" r:id="rId104"/>
    <p:sldId id="362" r:id="rId105"/>
    <p:sldId id="363" r:id="rId106"/>
    <p:sldId id="364" r:id="rId107"/>
    <p:sldId id="365" r:id="rId108"/>
    <p:sldId id="366" r:id="rId109"/>
    <p:sldId id="367" r:id="rId110"/>
    <p:sldId id="368" r:id="rId111"/>
    <p:sldId id="369" r:id="rId112"/>
    <p:sldId id="370" r:id="rId113"/>
    <p:sldId id="371" r:id="rId114"/>
    <p:sldId id="372" r:id="rId115"/>
    <p:sldId id="373" r:id="rId116"/>
    <p:sldId id="374" r:id="rId117"/>
    <p:sldId id="375" r:id="rId118"/>
    <p:sldId id="376" r:id="rId119"/>
    <p:sldId id="377" r:id="rId120"/>
    <p:sldId id="378" r:id="rId121"/>
    <p:sldId id="379" r:id="rId122"/>
    <p:sldId id="380" r:id="rId123"/>
    <p:sldId id="381" r:id="rId124"/>
    <p:sldId id="383" r:id="rId125"/>
    <p:sldId id="384" r:id="rId126"/>
    <p:sldId id="385" r:id="rId127"/>
    <p:sldId id="386" r:id="rId128"/>
    <p:sldId id="387" r:id="rId129"/>
    <p:sldId id="393" r:id="rId130"/>
    <p:sldId id="538" r:id="rId131"/>
    <p:sldId id="539" r:id="rId132"/>
    <p:sldId id="399" r:id="rId133"/>
    <p:sldId id="400" r:id="rId134"/>
    <p:sldId id="401" r:id="rId135"/>
    <p:sldId id="402" r:id="rId136"/>
    <p:sldId id="403" r:id="rId137"/>
    <p:sldId id="404" r:id="rId138"/>
    <p:sldId id="405" r:id="rId139"/>
    <p:sldId id="406" r:id="rId140"/>
    <p:sldId id="537" r:id="rId141"/>
    <p:sldId id="527" r:id="rId142"/>
    <p:sldId id="410" r:id="rId143"/>
    <p:sldId id="412" r:id="rId144"/>
    <p:sldId id="413" r:id="rId145"/>
    <p:sldId id="414" r:id="rId146"/>
    <p:sldId id="415" r:id="rId147"/>
    <p:sldId id="417" r:id="rId148"/>
    <p:sldId id="418" r:id="rId149"/>
    <p:sldId id="419" r:id="rId150"/>
    <p:sldId id="420" r:id="rId151"/>
    <p:sldId id="421" r:id="rId152"/>
    <p:sldId id="422" r:id="rId153"/>
    <p:sldId id="423" r:id="rId154"/>
    <p:sldId id="424" r:id="rId155"/>
    <p:sldId id="425" r:id="rId156"/>
    <p:sldId id="426" r:id="rId157"/>
    <p:sldId id="427" r:id="rId158"/>
    <p:sldId id="428" r:id="rId159"/>
    <p:sldId id="429" r:id="rId160"/>
    <p:sldId id="430" r:id="rId161"/>
    <p:sldId id="431" r:id="rId162"/>
    <p:sldId id="432" r:id="rId163"/>
    <p:sldId id="433" r:id="rId164"/>
    <p:sldId id="434" r:id="rId165"/>
    <p:sldId id="435" r:id="rId166"/>
    <p:sldId id="436" r:id="rId167"/>
    <p:sldId id="528" r:id="rId168"/>
    <p:sldId id="437" r:id="rId169"/>
    <p:sldId id="529" r:id="rId170"/>
    <p:sldId id="440" r:id="rId171"/>
    <p:sldId id="441" r:id="rId172"/>
    <p:sldId id="442" r:id="rId173"/>
    <p:sldId id="443" r:id="rId174"/>
    <p:sldId id="444" r:id="rId175"/>
    <p:sldId id="445" r:id="rId176"/>
    <p:sldId id="446" r:id="rId177"/>
    <p:sldId id="530" r:id="rId178"/>
    <p:sldId id="447" r:id="rId179"/>
    <p:sldId id="448" r:id="rId180"/>
    <p:sldId id="449" r:id="rId181"/>
    <p:sldId id="450" r:id="rId182"/>
    <p:sldId id="451" r:id="rId183"/>
    <p:sldId id="452" r:id="rId184"/>
    <p:sldId id="453" r:id="rId185"/>
    <p:sldId id="454" r:id="rId186"/>
    <p:sldId id="455" r:id="rId187"/>
    <p:sldId id="456" r:id="rId188"/>
    <p:sldId id="457" r:id="rId189"/>
    <p:sldId id="458" r:id="rId190"/>
    <p:sldId id="459" r:id="rId191"/>
    <p:sldId id="462" r:id="rId192"/>
    <p:sldId id="463" r:id="rId193"/>
    <p:sldId id="531" r:id="rId194"/>
    <p:sldId id="464" r:id="rId195"/>
    <p:sldId id="532" r:id="rId196"/>
    <p:sldId id="465" r:id="rId197"/>
    <p:sldId id="466" r:id="rId198"/>
    <p:sldId id="533" r:id="rId199"/>
    <p:sldId id="468" r:id="rId200"/>
    <p:sldId id="470" r:id="rId201"/>
    <p:sldId id="471" r:id="rId202"/>
    <p:sldId id="472" r:id="rId203"/>
    <p:sldId id="473" r:id="rId204"/>
    <p:sldId id="474" r:id="rId205"/>
    <p:sldId id="475" r:id="rId206"/>
    <p:sldId id="476" r:id="rId207"/>
    <p:sldId id="477" r:id="rId208"/>
    <p:sldId id="479" r:id="rId209"/>
    <p:sldId id="480" r:id="rId210"/>
    <p:sldId id="481" r:id="rId211"/>
    <p:sldId id="482" r:id="rId212"/>
    <p:sldId id="483" r:id="rId213"/>
    <p:sldId id="484" r:id="rId214"/>
    <p:sldId id="485" r:id="rId215"/>
    <p:sldId id="486" r:id="rId216"/>
    <p:sldId id="487" r:id="rId217"/>
    <p:sldId id="488" r:id="rId218"/>
    <p:sldId id="489" r:id="rId219"/>
    <p:sldId id="490" r:id="rId220"/>
    <p:sldId id="523" r:id="rId221"/>
    <p:sldId id="492" r:id="rId222"/>
    <p:sldId id="493" r:id="rId223"/>
    <p:sldId id="494" r:id="rId224"/>
    <p:sldId id="495" r:id="rId225"/>
    <p:sldId id="496" r:id="rId226"/>
    <p:sldId id="535" r:id="rId227"/>
    <p:sldId id="536" r:id="rId228"/>
    <p:sldId id="498" r:id="rId229"/>
    <p:sldId id="499" r:id="rId230"/>
    <p:sldId id="500" r:id="rId231"/>
    <p:sldId id="501" r:id="rId232"/>
    <p:sldId id="502" r:id="rId233"/>
    <p:sldId id="503" r:id="rId234"/>
    <p:sldId id="504" r:id="rId235"/>
    <p:sldId id="505" r:id="rId236"/>
    <p:sldId id="506" r:id="rId237"/>
    <p:sldId id="507" r:id="rId238"/>
    <p:sldId id="508" r:id="rId239"/>
    <p:sldId id="509" r:id="rId240"/>
    <p:sldId id="534" r:id="rId241"/>
    <p:sldId id="510" r:id="rId242"/>
    <p:sldId id="511" r:id="rId243"/>
    <p:sldId id="512" r:id="rId244"/>
    <p:sldId id="513" r:id="rId245"/>
    <p:sldId id="514" r:id="rId246"/>
    <p:sldId id="515" r:id="rId247"/>
    <p:sldId id="516" r:id="rId248"/>
    <p:sldId id="517" r:id="rId249"/>
    <p:sldId id="518" r:id="rId250"/>
    <p:sldId id="519" r:id="rId251"/>
    <p:sldId id="520" r:id="rId252"/>
    <p:sldId id="521" r:id="rId253"/>
    <p:sldId id="522" r:id="rId254"/>
  </p:sldIdLst>
  <p:sldSz cx="9144000" cy="5143500" type="screen16x9"/>
  <p:notesSz cx="6858000" cy="9144000"/>
  <p:embeddedFontLst>
    <p:embeddedFont>
      <p:font typeface="Calibri" panose="020F0502020204030204" pitchFamily="34" charset="0"/>
      <p:regular r:id="rId256"/>
      <p:bold r:id="rId257"/>
      <p:italic r:id="rId258"/>
      <p:boldItalic r:id="rId259"/>
    </p:embeddedFont>
    <p:embeddedFont>
      <p:font typeface="Calibri Light" panose="020F0302020204030204" pitchFamily="34" charset="0"/>
      <p:regular r:id="rId260"/>
      <p:italic r:id="rId261"/>
    </p:embeddedFont>
    <p:embeddedFont>
      <p:font typeface="Palatino Linotype" panose="02040502050505030304" pitchFamily="18" charset="0"/>
      <p:regular r:id="rId262"/>
      <p:bold r:id="rId263"/>
      <p:italic r:id="rId264"/>
      <p:boldItalic r:id="rId26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11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4483"/>
    <p:restoredTop sz="86418"/>
  </p:normalViewPr>
  <p:slideViewPr>
    <p:cSldViewPr snapToGrid="0" snapToObjects="1">
      <p:cViewPr varScale="1">
        <p:scale>
          <a:sx n="150" d="100"/>
          <a:sy n="150" d="100"/>
        </p:scale>
        <p:origin x="496" y="160"/>
      </p:cViewPr>
      <p:guideLst/>
    </p:cSldViewPr>
  </p:slideViewPr>
  <p:outlineViewPr>
    <p:cViewPr>
      <p:scale>
        <a:sx n="33" d="100"/>
        <a:sy n="33" d="100"/>
      </p:scale>
      <p:origin x="0" y="-78304"/>
    </p:cViewPr>
  </p:outlin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63" Type="http://schemas.openxmlformats.org/officeDocument/2006/relationships/slide" Target="slides/slide62.xml"/><Relationship Id="rId159" Type="http://schemas.openxmlformats.org/officeDocument/2006/relationships/slide" Target="slides/slide158.xml"/><Relationship Id="rId170" Type="http://schemas.openxmlformats.org/officeDocument/2006/relationships/slide" Target="slides/slide169.xml"/><Relationship Id="rId226" Type="http://schemas.openxmlformats.org/officeDocument/2006/relationships/slide" Target="slides/slide225.xml"/><Relationship Id="rId268" Type="http://schemas.openxmlformats.org/officeDocument/2006/relationships/theme" Target="theme/theme1.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font" Target="fonts/font3.fntdata"/><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tableStyles" Target="tableStyles.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font" Target="fonts/font4.fntdata"/><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font" Target="fonts/font5.fntdata"/><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261" Type="http://schemas.openxmlformats.org/officeDocument/2006/relationships/font" Target="fonts/font6.fntdata"/><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1" Type="http://schemas.openxmlformats.org/officeDocument/2006/relationships/slide" Target="slides/slide250.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95" Type="http://schemas.openxmlformats.org/officeDocument/2006/relationships/slide" Target="slides/slide194.xml"/><Relationship Id="rId209" Type="http://schemas.openxmlformats.org/officeDocument/2006/relationships/slide" Target="slides/slide208.xml"/><Relationship Id="rId220" Type="http://schemas.openxmlformats.org/officeDocument/2006/relationships/slide" Target="slides/slide219.xml"/><Relationship Id="rId241" Type="http://schemas.openxmlformats.org/officeDocument/2006/relationships/slide" Target="slides/slide24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262" Type="http://schemas.openxmlformats.org/officeDocument/2006/relationships/font" Target="fonts/font7.fntdata"/><Relationship Id="rId78" Type="http://schemas.openxmlformats.org/officeDocument/2006/relationships/slide" Target="slides/slide77.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64" Type="http://schemas.openxmlformats.org/officeDocument/2006/relationships/slide" Target="slides/slide163.xml"/><Relationship Id="rId185" Type="http://schemas.openxmlformats.org/officeDocument/2006/relationships/slide" Target="slides/slide184.xml"/><Relationship Id="rId9" Type="http://schemas.openxmlformats.org/officeDocument/2006/relationships/slide" Target="slides/slide8.xml"/><Relationship Id="rId210" Type="http://schemas.openxmlformats.org/officeDocument/2006/relationships/slide" Target="slides/slide209.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font" Target="fonts/font8.fntdata"/><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font" Target="fonts/font9.fntdata"/><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font" Target="fonts/font10.fntdata"/><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notesMaster" Target="notesMasters/notesMaster1.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266" Type="http://schemas.openxmlformats.org/officeDocument/2006/relationships/presProps" Target="presProps.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256" Type="http://schemas.openxmlformats.org/officeDocument/2006/relationships/font" Target="fonts/font1.fntdata"/><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 Id="rId190" Type="http://schemas.openxmlformats.org/officeDocument/2006/relationships/slide" Target="slides/slide189.xml"/><Relationship Id="rId204" Type="http://schemas.openxmlformats.org/officeDocument/2006/relationships/slide" Target="slides/slide203.xml"/><Relationship Id="rId225" Type="http://schemas.openxmlformats.org/officeDocument/2006/relationships/slide" Target="slides/slide224.xml"/><Relationship Id="rId246" Type="http://schemas.openxmlformats.org/officeDocument/2006/relationships/slide" Target="slides/slide245.xml"/><Relationship Id="rId267" Type="http://schemas.openxmlformats.org/officeDocument/2006/relationships/viewProps" Target="viewProps.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94" Type="http://schemas.openxmlformats.org/officeDocument/2006/relationships/slide" Target="slides/slide93.xml"/><Relationship Id="rId148" Type="http://schemas.openxmlformats.org/officeDocument/2006/relationships/slide" Target="slides/slide147.xml"/><Relationship Id="rId169" Type="http://schemas.openxmlformats.org/officeDocument/2006/relationships/slide" Target="slides/slide168.xml"/><Relationship Id="rId4" Type="http://schemas.openxmlformats.org/officeDocument/2006/relationships/slide" Target="slides/slide3.xml"/><Relationship Id="rId180" Type="http://schemas.openxmlformats.org/officeDocument/2006/relationships/slide" Target="slides/slide17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font" Target="fonts/font2.fntdata"/><Relationship Id="rId42" Type="http://schemas.openxmlformats.org/officeDocument/2006/relationships/slide" Target="slides/slide41.xml"/><Relationship Id="rId84" Type="http://schemas.openxmlformats.org/officeDocument/2006/relationships/slide" Target="slides/slide83.xml"/><Relationship Id="rId138" Type="http://schemas.openxmlformats.org/officeDocument/2006/relationships/slide" Target="slides/slide137.xml"/><Relationship Id="rId191" Type="http://schemas.openxmlformats.org/officeDocument/2006/relationships/slide" Target="slides/slide190.xml"/><Relationship Id="rId205" Type="http://schemas.openxmlformats.org/officeDocument/2006/relationships/slide" Target="slides/slide204.xml"/><Relationship Id="rId247" Type="http://schemas.openxmlformats.org/officeDocument/2006/relationships/slide" Target="slides/slide246.xml"/><Relationship Id="rId107" Type="http://schemas.openxmlformats.org/officeDocument/2006/relationships/slide" Target="slides/slide10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BCD6AF-ABD7-9F48-B322-98CF9A3BE077}" type="datetimeFigureOut">
              <a:rPr lang="en-US" smtClean="0"/>
              <a:t>4/7/23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8EC757-61FC-5144-80C4-B33A282D261B}" type="slidenum">
              <a:rPr lang="en-US" smtClean="0"/>
              <a:t>‹#›</a:t>
            </a:fld>
            <a:endParaRPr lang="en-US"/>
          </a:p>
        </p:txBody>
      </p:sp>
    </p:spTree>
    <p:extLst>
      <p:ext uri="{BB962C8B-B14F-4D97-AF65-F5344CB8AC3E}">
        <p14:creationId xmlns:p14="http://schemas.microsoft.com/office/powerpoint/2010/main" val="218913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8EC757-61FC-5144-80C4-B33A282D261B}" type="slidenum">
              <a:rPr lang="en-US" smtClean="0"/>
              <a:t>1</a:t>
            </a:fld>
            <a:endParaRPr lang="en-US"/>
          </a:p>
        </p:txBody>
      </p:sp>
    </p:spTree>
    <p:extLst>
      <p:ext uri="{BB962C8B-B14F-4D97-AF65-F5344CB8AC3E}">
        <p14:creationId xmlns:p14="http://schemas.microsoft.com/office/powerpoint/2010/main" val="1622688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8EC757-61FC-5144-80C4-B33A282D261B}" type="slidenum">
              <a:rPr lang="en-US" smtClean="0"/>
              <a:t>5</a:t>
            </a:fld>
            <a:endParaRPr lang="en-US"/>
          </a:p>
        </p:txBody>
      </p:sp>
    </p:spTree>
    <p:extLst>
      <p:ext uri="{BB962C8B-B14F-4D97-AF65-F5344CB8AC3E}">
        <p14:creationId xmlns:p14="http://schemas.microsoft.com/office/powerpoint/2010/main" val="894812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8EC757-61FC-5144-80C4-B33A282D261B}" type="slidenum">
              <a:rPr lang="en-US" smtClean="0"/>
              <a:t>9</a:t>
            </a:fld>
            <a:endParaRPr lang="en-US"/>
          </a:p>
        </p:txBody>
      </p:sp>
    </p:spTree>
    <p:extLst>
      <p:ext uri="{BB962C8B-B14F-4D97-AF65-F5344CB8AC3E}">
        <p14:creationId xmlns:p14="http://schemas.microsoft.com/office/powerpoint/2010/main" val="10944132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8EC757-61FC-5144-80C4-B33A282D261B}" type="slidenum">
              <a:rPr lang="en-US" smtClean="0"/>
              <a:t>37</a:t>
            </a:fld>
            <a:endParaRPr lang="en-US"/>
          </a:p>
        </p:txBody>
      </p:sp>
    </p:spTree>
    <p:extLst>
      <p:ext uri="{BB962C8B-B14F-4D97-AF65-F5344CB8AC3E}">
        <p14:creationId xmlns:p14="http://schemas.microsoft.com/office/powerpoint/2010/main" val="1782402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8EC757-61FC-5144-80C4-B33A282D261B}" type="slidenum">
              <a:rPr lang="en-US" smtClean="0"/>
              <a:t>132</a:t>
            </a:fld>
            <a:endParaRPr lang="en-US"/>
          </a:p>
        </p:txBody>
      </p:sp>
    </p:spTree>
    <p:extLst>
      <p:ext uri="{BB962C8B-B14F-4D97-AF65-F5344CB8AC3E}">
        <p14:creationId xmlns:p14="http://schemas.microsoft.com/office/powerpoint/2010/main" val="9327474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8EC757-61FC-5144-80C4-B33A282D261B}" type="slidenum">
              <a:rPr lang="en-US" smtClean="0"/>
              <a:t>162</a:t>
            </a:fld>
            <a:endParaRPr lang="en-US"/>
          </a:p>
        </p:txBody>
      </p:sp>
    </p:spTree>
    <p:extLst>
      <p:ext uri="{BB962C8B-B14F-4D97-AF65-F5344CB8AC3E}">
        <p14:creationId xmlns:p14="http://schemas.microsoft.com/office/powerpoint/2010/main" val="449522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8EC757-61FC-5144-80C4-B33A282D261B}" type="slidenum">
              <a:rPr lang="en-US" smtClean="0"/>
              <a:t>206</a:t>
            </a:fld>
            <a:endParaRPr lang="en-US"/>
          </a:p>
        </p:txBody>
      </p:sp>
    </p:spTree>
    <p:extLst>
      <p:ext uri="{BB962C8B-B14F-4D97-AF65-F5344CB8AC3E}">
        <p14:creationId xmlns:p14="http://schemas.microsoft.com/office/powerpoint/2010/main" val="572030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3F31B59-CB76-A94E-B041-63ABFF06DBFD}" type="datetimeFigureOut">
              <a:rPr lang="en-US" smtClean="0"/>
              <a:t>4/7/23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5A4029-4456-7B4A-99CF-AE3D3B6ED43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F31B59-CB76-A94E-B041-63ABFF06DBFD}" type="datetimeFigureOut">
              <a:rPr lang="en-US" smtClean="0"/>
              <a:t>4/7/23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5A4029-4456-7B4A-99CF-AE3D3B6ED43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F31B59-CB76-A94E-B041-63ABFF06DBFD}" type="datetimeFigureOut">
              <a:rPr lang="en-US" smtClean="0"/>
              <a:t>4/7/23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5A4029-4456-7B4A-99CF-AE3D3B6ED439}"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109105"/>
            <a:ext cx="7886700" cy="1713417"/>
          </a:xfrm>
        </p:spPr>
        <p:txBody>
          <a:bodyPr anchor="t">
            <a:normAutofit/>
          </a:bodyPr>
          <a:lstStyle>
            <a:lvl1pPr fontAlgn="t">
              <a:lnSpc>
                <a:spcPct val="120000"/>
              </a:lnSpc>
              <a:defRPr sz="2900" b="0" i="0" baseline="0">
                <a:latin typeface="Palatino Linotype" panose="02040502050505030304" pitchFamily="18" charset="0"/>
                <a:ea typeface="Palatino" charset="0"/>
                <a:cs typeface="Palatino Linotype" panose="02040502050505030304" pitchFamily="18" charset="0"/>
              </a:defRPr>
            </a:lvl1pPr>
          </a:lstStyle>
          <a:p>
            <a:r>
              <a:rPr lang="en-US" dirty="0"/>
              <a:t>Click to edit Master title style</a:t>
            </a:r>
          </a:p>
        </p:txBody>
      </p:sp>
      <p:sp>
        <p:nvSpPr>
          <p:cNvPr id="3" name="Text Placeholder 2"/>
          <p:cNvSpPr>
            <a:spLocks noGrp="1"/>
          </p:cNvSpPr>
          <p:nvPr>
            <p:ph type="body" idx="1"/>
          </p:nvPr>
        </p:nvSpPr>
        <p:spPr>
          <a:xfrm>
            <a:off x="628650" y="3888798"/>
            <a:ext cx="7886700" cy="743924"/>
          </a:xfrm>
        </p:spPr>
        <p:txBody>
          <a:bodyPr/>
          <a:lstStyle>
            <a:lvl1pPr>
              <a:lnSpc>
                <a:spcPts val="3260"/>
              </a:lnSpc>
              <a:defRPr/>
            </a:lvl1pPr>
            <a:lvl2pPr>
              <a:lnSpc>
                <a:spcPts val="3260"/>
              </a:lnSpc>
              <a:defRPr/>
            </a:lvl2pPr>
            <a:lvl3pPr>
              <a:lnSpc>
                <a:spcPts val="3260"/>
              </a:lnSpc>
              <a:defRPr/>
            </a:lvl3pPr>
            <a:lvl4pPr>
              <a:lnSpc>
                <a:spcPts val="3260"/>
              </a:lnSpc>
              <a:defRPr/>
            </a:lvl4pPr>
            <a:lvl5pPr>
              <a:lnSpc>
                <a:spcPts val="326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lnSpc>
                <a:spcPts val="3260"/>
              </a:lnSpc>
              <a:defRPr/>
            </a:lvl1pPr>
          </a:lstStyle>
          <a:p>
            <a:fld id="{F49D57A9-10CF-6946-8881-DAAD39524FB8}" type="datetimeFigureOut">
              <a:rPr lang="en-US" smtClean="0"/>
              <a:pPr/>
              <a:t>4/7/23</a:t>
            </a:fld>
            <a:endParaRPr lang="en-US"/>
          </a:p>
        </p:txBody>
      </p:sp>
      <p:sp>
        <p:nvSpPr>
          <p:cNvPr id="5" name="Footer Placeholder 4"/>
          <p:cNvSpPr>
            <a:spLocks noGrp="1"/>
          </p:cNvSpPr>
          <p:nvPr>
            <p:ph type="ftr" sz="quarter" idx="11"/>
          </p:nvPr>
        </p:nvSpPr>
        <p:spPr/>
        <p:txBody>
          <a:bodyPr/>
          <a:lstStyle>
            <a:lvl1pPr>
              <a:lnSpc>
                <a:spcPts val="3260"/>
              </a:lnSpc>
              <a:defRPr/>
            </a:lvl1pPr>
          </a:lstStyle>
          <a:p>
            <a:endParaRPr lang="en-US"/>
          </a:p>
        </p:txBody>
      </p:sp>
      <p:sp>
        <p:nvSpPr>
          <p:cNvPr id="6" name="Slide Number Placeholder 5"/>
          <p:cNvSpPr>
            <a:spLocks noGrp="1"/>
          </p:cNvSpPr>
          <p:nvPr>
            <p:ph type="sldNum" sz="quarter" idx="12"/>
          </p:nvPr>
        </p:nvSpPr>
        <p:spPr/>
        <p:txBody>
          <a:bodyPr/>
          <a:lstStyle>
            <a:lvl1pPr>
              <a:lnSpc>
                <a:spcPts val="3260"/>
              </a:lnSpc>
              <a:defRPr/>
            </a:lvl1pPr>
          </a:lstStyle>
          <a:p>
            <a:fld id="{33A0B9C5-9C99-7744-8FE9-5D7C282D4716}" type="slidenum">
              <a:rPr lang="en-US" smtClean="0"/>
              <a:pPr/>
              <a:t>‹#›</a:t>
            </a:fld>
            <a:endParaRPr lang="en-US"/>
          </a:p>
        </p:txBody>
      </p:sp>
    </p:spTree>
    <p:extLst>
      <p:ext uri="{BB962C8B-B14F-4D97-AF65-F5344CB8AC3E}">
        <p14:creationId xmlns:p14="http://schemas.microsoft.com/office/powerpoint/2010/main" val="1545961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F31B59-CB76-A94E-B041-63ABFF06DBFD}" type="datetimeFigureOut">
              <a:rPr lang="en-US" smtClean="0"/>
              <a:t>4/7/23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5A4029-4456-7B4A-99CF-AE3D3B6ED43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F31B59-CB76-A94E-B041-63ABFF06DBFD}" type="datetimeFigureOut">
              <a:rPr lang="en-US" smtClean="0"/>
              <a:t>4/7/23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5A4029-4456-7B4A-99CF-AE3D3B6ED43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F31B59-CB76-A94E-B041-63ABFF06DBFD}" type="datetimeFigureOut">
              <a:rPr lang="en-US" smtClean="0"/>
              <a:t>4/7/23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5A4029-4456-7B4A-99CF-AE3D3B6ED43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F31B59-CB76-A94E-B041-63ABFF06DBFD}" type="datetimeFigureOut">
              <a:rPr lang="en-US" smtClean="0"/>
              <a:t>4/7/23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5A4029-4456-7B4A-99CF-AE3D3B6ED43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F31B59-CB76-A94E-B041-63ABFF06DBFD}" type="datetimeFigureOut">
              <a:rPr lang="en-US" smtClean="0"/>
              <a:t>4/7/23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5A4029-4456-7B4A-99CF-AE3D3B6ED43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F31B59-CB76-A94E-B041-63ABFF06DBFD}" type="datetimeFigureOut">
              <a:rPr lang="en-US" smtClean="0"/>
              <a:t>4/7/23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5A4029-4456-7B4A-99CF-AE3D3B6ED43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3F31B59-CB76-A94E-B041-63ABFF06DBFD}" type="datetimeFigureOut">
              <a:rPr lang="en-US" smtClean="0"/>
              <a:t>4/7/23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5A4029-4456-7B4A-99CF-AE3D3B6ED43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3F31B59-CB76-A94E-B041-63ABFF06DBFD}" type="datetimeFigureOut">
              <a:rPr lang="en-US" smtClean="0"/>
              <a:t>4/7/23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5A4029-4456-7B4A-99CF-AE3D3B6ED43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3F31B59-CB76-A94E-B041-63ABFF06DBFD}" type="datetimeFigureOut">
              <a:rPr lang="en-US" smtClean="0"/>
              <a:t>4/7/23</a:t>
            </a:fld>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55A4029-4456-7B4A-99CF-AE3D3B6ED439}" type="slidenum">
              <a:rPr lang="en-US" smtClean="0"/>
              <a:t>‹#›</a:t>
            </a:fld>
            <a:endParaRPr lang="en-US"/>
          </a:p>
        </p:txBody>
      </p:sp>
    </p:spTree>
    <p:extLst>
      <p:ext uri="{BB962C8B-B14F-4D97-AF65-F5344CB8AC3E}">
        <p14:creationId xmlns:p14="http://schemas.microsoft.com/office/powerpoint/2010/main" val="266499040"/>
      </p:ext>
    </p:extLst>
  </p:cSld>
  <p:clrMap bg1="dk1" tx1="lt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solidFill>
                  <a:srgbClr val="FFFF00"/>
                </a:solidFill>
              </a:rPr>
              <a:t>                     </a:t>
            </a:r>
            <a:r>
              <a:rPr lang="en-GB" sz="6000" b="1" u="none" strike="noStrike" baseline="0" dirty="0">
                <a:solidFill>
                  <a:srgbClr val="FFFF00"/>
                </a:solidFill>
              </a:rPr>
              <a:t>Manfred</a:t>
            </a:r>
            <a:br>
              <a:rPr lang="en-GB" b="1" u="none" strike="noStrike" baseline="0" dirty="0">
                <a:solidFill>
                  <a:srgbClr val="FFFF00"/>
                </a:solidFill>
              </a:rPr>
            </a:br>
            <a:r>
              <a:rPr lang="en-GB" b="1" u="none" strike="noStrike" baseline="0" dirty="0">
                <a:solidFill>
                  <a:srgbClr val="FFFF00"/>
                </a:solidFill>
              </a:rPr>
              <a:t>a dramatic poem by Lord Byron</a:t>
            </a:r>
            <a:br>
              <a:rPr lang="en-GB" b="1" u="none" strike="noStrike" baseline="0" dirty="0">
                <a:solidFill>
                  <a:srgbClr val="FFFF00"/>
                </a:solidFill>
              </a:rPr>
            </a:br>
            <a:r>
              <a:rPr lang="en-GB" b="1" dirty="0">
                <a:solidFill>
                  <a:srgbClr val="FFFF00"/>
                </a:solidFill>
              </a:rPr>
              <a:t>abridged in ten scenes</a:t>
            </a:r>
            <a:br>
              <a:rPr lang="en-GB" b="1" u="none" strike="noStrike" baseline="0" dirty="0">
                <a:solidFill>
                  <a:srgbClr val="FFFF00"/>
                </a:solidFill>
              </a:rPr>
            </a:br>
            <a:br>
              <a:rPr lang="en-GB" b="1" u="none" strike="noStrike" baseline="0" dirty="0">
                <a:solidFill>
                  <a:srgbClr val="FFFF00"/>
                </a:solidFill>
              </a:rPr>
            </a:br>
            <a:r>
              <a:rPr lang="en-GB" b="1" u="none" strike="noStrike" baseline="0" dirty="0">
                <a:solidFill>
                  <a:srgbClr val="FFFF00"/>
                </a:solidFill>
              </a:rPr>
              <a:t>‘There are more things in heaven and earth, Horatio,</a:t>
            </a:r>
            <a:br>
              <a:rPr lang="en-GB" b="1" u="none" strike="noStrike" baseline="0" dirty="0">
                <a:solidFill>
                  <a:srgbClr val="FFFF00"/>
                </a:solidFill>
              </a:rPr>
            </a:br>
            <a:r>
              <a:rPr lang="en-GB" b="1" u="none" strike="noStrike" baseline="0" dirty="0">
                <a:solidFill>
                  <a:srgbClr val="FFFF00"/>
                </a:solidFill>
              </a:rPr>
              <a:t>Than are dreamt of in your philosophy.’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46310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Though thy quest may be forbidden,	</a:t>
            </a:r>
            <a:br>
              <a:rPr lang="en-GB" b="1" u="none" strike="noStrike" baseline="0" dirty="0"/>
            </a:br>
            <a:r>
              <a:rPr lang="en-GB" b="1" u="none" strike="noStrike" baseline="0" dirty="0"/>
              <a:t>On a star-beam I have ridden,	</a:t>
            </a:r>
            <a:br>
              <a:rPr lang="en-GB" b="1" u="none" strike="noStrike" baseline="0" dirty="0"/>
            </a:br>
            <a:r>
              <a:rPr lang="en-GB" b="1" u="none" strike="noStrike" baseline="0" dirty="0"/>
              <a:t>To thine adjuration </a:t>
            </a:r>
            <a:r>
              <a:rPr lang="en-GB" b="1" u="none" strike="noStrike" baseline="0" dirty="0" err="1"/>
              <a:t>bow’d</a:t>
            </a:r>
            <a:r>
              <a:rPr lang="en-GB" b="1" u="none" strike="noStrike" baseline="0" dirty="0"/>
              <a:t>;	</a:t>
            </a:r>
            <a:br>
              <a:rPr lang="en-GB" b="1" u="none" strike="noStrike" baseline="0" dirty="0"/>
            </a:br>
            <a:br>
              <a:rPr lang="en-GB" b="1" u="none" strike="noStrike" baseline="0" dirty="0"/>
            </a:br>
            <a:r>
              <a:rPr lang="en-GB" b="1" u="none" strike="noStrike" baseline="0" dirty="0"/>
              <a:t>Mortal—be thy wish </a:t>
            </a:r>
            <a:r>
              <a:rPr lang="en-GB" b="1" u="none" strike="noStrike" baseline="0" dirty="0" err="1"/>
              <a:t>avow’d</a:t>
            </a:r>
            <a:r>
              <a:rPr lang="en-GB" b="1" u="none" strike="noStrike" baseline="0" dirty="0"/>
              <a: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6019798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 	                    Then I </a:t>
            </a:r>
            <a:r>
              <a:rPr lang="en-GB" b="1" u="none" strike="noStrike" baseline="0" dirty="0" err="1"/>
              <a:t>pass’d</a:t>
            </a:r>
            <a:r>
              <a:rPr lang="en-GB" b="1" u="none" strike="noStrike" baseline="0" dirty="0"/>
              <a:t> 	</a:t>
            </a:r>
            <a:br>
              <a:rPr lang="en-GB" b="1" u="none" strike="noStrike" baseline="0" dirty="0"/>
            </a:br>
            <a:r>
              <a:rPr lang="en-GB" b="1" u="none" strike="noStrike" baseline="0" dirty="0"/>
              <a:t>The nights of years in sciences, I made </a:t>
            </a:r>
            <a:br>
              <a:rPr lang="en-GB" b="1" u="none" strike="noStrike" baseline="0" dirty="0"/>
            </a:br>
            <a:r>
              <a:rPr lang="en-GB" b="1" u="none" strike="noStrike" baseline="0" dirty="0"/>
              <a:t>Mine eyes familiar with Eternity,</a:t>
            </a:r>
            <a:br>
              <a:rPr lang="en-GB" b="1" u="none" strike="noStrike" baseline="0" dirty="0"/>
            </a:br>
            <a:r>
              <a:rPr lang="en-GB" b="1" u="none" strike="noStrike" baseline="0" dirty="0"/>
              <a:t>Such as, before me, did the Magi, and </a:t>
            </a:r>
            <a:br>
              <a:rPr lang="en-GB" b="1" u="none" strike="noStrike" baseline="0" dirty="0"/>
            </a:br>
            <a:r>
              <a:rPr lang="en-GB" b="1" u="none" strike="noStrike" baseline="0" dirty="0"/>
              <a:t>He who from out their fountain dwellings raised </a:t>
            </a:r>
            <a:br>
              <a:rPr lang="en-GB" b="1" u="none" strike="noStrike" baseline="0" dirty="0"/>
            </a:br>
            <a:r>
              <a:rPr lang="en-GB" b="1" u="none" strike="noStrike" baseline="0" dirty="0"/>
              <a:t>Eros and </a:t>
            </a:r>
            <a:r>
              <a:rPr lang="en-GB" b="1" u="none" strike="noStrike" baseline="0" dirty="0" err="1"/>
              <a:t>Anteros</a:t>
            </a:r>
            <a:r>
              <a:rPr lang="en-GB" b="1" u="none" strike="noStrike" baseline="0" dirty="0"/>
              <a:t>, at Gadara, </a:t>
            </a:r>
            <a:br>
              <a:rPr lang="en-GB" b="1" u="none" strike="noStrike" baseline="0" dirty="0"/>
            </a:br>
            <a:r>
              <a:rPr lang="en-GB" b="1" u="none" strike="noStrike" baseline="0" dirty="0"/>
              <a:t>As I do thee,–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1060398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and with my knowledge grew </a:t>
            </a:r>
            <a:br>
              <a:rPr lang="en-GB" b="1" u="none" strike="noStrike" baseline="0" dirty="0"/>
            </a:br>
            <a:r>
              <a:rPr lang="en-GB" b="1" u="none" strike="noStrike" baseline="0" dirty="0"/>
              <a:t>The thirst of knowledge, and the power and joy </a:t>
            </a:r>
            <a:br>
              <a:rPr lang="en-GB" b="1" u="none" strike="noStrike" baseline="0" dirty="0"/>
            </a:br>
            <a:r>
              <a:rPr lang="en-GB" b="1" u="none" strike="noStrike" baseline="0" dirty="0"/>
              <a:t>Of this most bright intelligence, until–</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4083343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dirty="0">
                <a:solidFill>
                  <a:srgbClr val="FFFF00"/>
                </a:solidFill>
              </a:rPr>
              <a:t>   </a:t>
            </a:r>
            <a:r>
              <a:rPr lang="en-GB" sz="2600" b="1" dirty="0">
                <a:solidFill>
                  <a:srgbClr val="FFFF00"/>
                </a:solidFill>
              </a:rPr>
              <a:t>WITCH </a:t>
            </a:r>
            <a:br>
              <a:rPr lang="en-US" sz="2600" b="1" u="none" strike="noStrike" baseline="0" dirty="0">
                <a:solidFill>
                  <a:srgbClr val="FFFF00"/>
                </a:solidFill>
              </a:rPr>
            </a:br>
            <a:r>
              <a:rPr lang="en-US" sz="2600" b="1" u="none" strike="noStrike" baseline="0" dirty="0"/>
              <a:t>Proceed.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4646978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                         I have not named to thee	</a:t>
            </a:r>
            <a:br>
              <a:rPr lang="en-US" b="1" u="none" strike="noStrike" baseline="0" dirty="0"/>
            </a:br>
            <a:r>
              <a:rPr lang="en-US" b="1" u="none" strike="noStrike" baseline="0" dirty="0"/>
              <a:t>Father or mother, mistress, friend, or being</a:t>
            </a:r>
            <a:br>
              <a:rPr lang="en-US" b="1" u="none" strike="noStrike" baseline="0" dirty="0"/>
            </a:br>
            <a:r>
              <a:rPr lang="en-US" b="1" u="none" strike="noStrike" baseline="0" dirty="0"/>
              <a:t>With whom I wore the chain of human ties;</a:t>
            </a:r>
            <a:br>
              <a:rPr lang="en-US" b="1" u="none" strike="noStrike" baseline="0" dirty="0"/>
            </a:br>
            <a:r>
              <a:rPr lang="en-US" b="1" u="none" strike="noStrike" baseline="0" dirty="0"/>
              <a:t>If I had such, they </a:t>
            </a:r>
            <a:r>
              <a:rPr lang="en-US" b="1" u="none" strike="noStrike" baseline="0" dirty="0" err="1"/>
              <a:t>seem’d</a:t>
            </a:r>
            <a:r>
              <a:rPr lang="en-US" b="1" u="none" strike="noStrike" baseline="0" dirty="0"/>
              <a:t> not such to me–</a:t>
            </a:r>
            <a:br>
              <a:rPr lang="en-US" b="1" u="none" strike="noStrike" baseline="0" dirty="0"/>
            </a:br>
            <a:r>
              <a:rPr lang="en-US" b="1" u="none" strike="noStrike" baseline="0" dirty="0"/>
              <a:t>Yet there was one–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960295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GB" b="1" dirty="0">
                <a:solidFill>
                  <a:srgbClr val="FFFF00"/>
                </a:solidFill>
              </a:rPr>
              <a:t>WITCH </a:t>
            </a:r>
            <a:br>
              <a:rPr lang="en-US" b="1" u="none" strike="noStrike" baseline="0" dirty="0"/>
            </a:br>
            <a:r>
              <a:rPr lang="en-US" b="1" u="none" strike="noStrike" baseline="0" dirty="0"/>
              <a:t>Spare not thyself– proceed.</a:t>
            </a:r>
            <a:br>
              <a:rPr lang="en-US" b="1" u="none" strike="noStrike" baseline="0" dirty="0"/>
            </a:br>
            <a:r>
              <a:rPr lang="en-GB" b="1" dirty="0"/>
              <a:t>   </a:t>
            </a:r>
            <a:r>
              <a:rPr lang="en-GB" b="1" cap="all" dirty="0">
                <a:solidFill>
                  <a:srgbClr val="FFFF00"/>
                </a:solidFill>
              </a:rPr>
              <a:t>Manfred</a:t>
            </a:r>
            <a:br>
              <a:rPr lang="en-US" b="1" u="none" strike="noStrike" baseline="0" dirty="0"/>
            </a:br>
            <a:r>
              <a:rPr lang="en-US" b="1" u="none" strike="noStrike" baseline="0" dirty="0"/>
              <a:t>She was like me in lineaments– her eyes</a:t>
            </a:r>
            <a:br>
              <a:rPr lang="en-US" b="1" u="none" strike="noStrike" baseline="0" dirty="0"/>
            </a:br>
            <a:r>
              <a:rPr lang="en-US" b="1" u="none" strike="noStrike" baseline="0" dirty="0"/>
              <a:t>Her hair, her features, all, to the very tone    </a:t>
            </a:r>
            <a:br>
              <a:rPr lang="en-US" b="1" u="none" strike="noStrike" baseline="0" dirty="0"/>
            </a:br>
            <a:r>
              <a:rPr lang="en-US" b="1" u="none" strike="noStrike" baseline="0" dirty="0"/>
              <a:t>Even of her voice, they said were like to mine;</a:t>
            </a:r>
            <a:br>
              <a:rPr lang="en-US" b="1" u="none" strike="noStrike" baseline="0" dirty="0"/>
            </a:br>
            <a:r>
              <a:rPr lang="en-US" b="1" u="none" strike="noStrike" baseline="0" dirty="0"/>
              <a:t>But </a:t>
            </a:r>
            <a:r>
              <a:rPr lang="en-US" b="1" u="none" strike="noStrike" baseline="0" dirty="0" err="1"/>
              <a:t>soften’d</a:t>
            </a:r>
            <a:r>
              <a:rPr lang="en-US" b="1" u="none" strike="noStrike" baseline="0" dirty="0"/>
              <a:t> all, and </a:t>
            </a:r>
            <a:r>
              <a:rPr lang="en-US" b="1" u="none" strike="noStrike" baseline="0" dirty="0" err="1"/>
              <a:t>temper’d</a:t>
            </a:r>
            <a:r>
              <a:rPr lang="en-US" b="1" u="none" strike="noStrike" baseline="0" dirty="0"/>
              <a:t> into beauty;</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697319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She had the same lone thoughts and wanderings,</a:t>
            </a:r>
            <a:br>
              <a:rPr lang="en-US" b="1" u="none" strike="noStrike" baseline="0" dirty="0"/>
            </a:br>
            <a:r>
              <a:rPr lang="en-US" b="1" u="none" strike="noStrike" baseline="0" dirty="0"/>
              <a:t>The quest of hidden knowledge, and a mind</a:t>
            </a:r>
            <a:br>
              <a:rPr lang="en-US" b="1" u="none" strike="noStrike" baseline="0" dirty="0"/>
            </a:br>
            <a:r>
              <a:rPr lang="en-US" b="1" u="none" strike="noStrike" baseline="0" dirty="0"/>
              <a:t>To comprehend the universe: nor these</a:t>
            </a:r>
            <a:br>
              <a:rPr lang="en-US" b="1" u="none" strike="noStrike" baseline="0" dirty="0"/>
            </a:br>
            <a:r>
              <a:rPr lang="en-US" b="1" u="none" strike="noStrike" baseline="0" dirty="0"/>
              <a:t>Alone, but with them gentler powers than mine,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776846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none" strike="noStrike" baseline="0" dirty="0"/>
              <a:t>Pity, and smiles, and tears– which I had not;</a:t>
            </a:r>
            <a:br>
              <a:rPr lang="en-US" b="1" u="none" strike="noStrike" baseline="0" dirty="0"/>
            </a:br>
            <a:r>
              <a:rPr lang="en-US" b="1" u="none" strike="noStrike" baseline="0" dirty="0"/>
              <a:t>And tenderness– but that I had for her; </a:t>
            </a:r>
            <a:br>
              <a:rPr lang="en-US" b="1" u="none" strike="noStrike" baseline="0" dirty="0"/>
            </a:br>
            <a:r>
              <a:rPr lang="en-US" b="1" u="none" strike="noStrike" baseline="0" dirty="0"/>
              <a:t>Humility– and that I never had.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0062304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Her faults were mine– her virtues were her own– </a:t>
            </a:r>
            <a:br>
              <a:rPr lang="en-US" b="1" u="none" strike="noStrike" baseline="0" dirty="0"/>
            </a:br>
            <a:r>
              <a:rPr lang="en-US" b="1" u="none" strike="noStrike" baseline="0" dirty="0"/>
              <a:t>I loved her, and </a:t>
            </a:r>
            <a:r>
              <a:rPr lang="en-US" b="1" u="none" strike="noStrike" baseline="0" dirty="0" err="1"/>
              <a:t>destroy’d</a:t>
            </a:r>
            <a:r>
              <a:rPr lang="en-US" b="1" u="none" strike="noStrike" baseline="0" dirty="0"/>
              <a:t> her!</a:t>
            </a:r>
            <a:br>
              <a:rPr lang="en-US" b="1" u="none" strike="noStrike" baseline="0" dirty="0"/>
            </a:br>
            <a:endParaRPr lang="en-US" b="1" u="none" strike="noStrike" baseline="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1874804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GB" b="1" dirty="0">
                <a:solidFill>
                  <a:srgbClr val="FFFF00"/>
                </a:solidFill>
              </a:rPr>
              <a:t>WITCH </a:t>
            </a:r>
            <a:br>
              <a:rPr lang="en-US" b="1" dirty="0"/>
            </a:br>
            <a:r>
              <a:rPr lang="en-US" b="1" dirty="0"/>
              <a:t>With thy hand?</a:t>
            </a:r>
            <a:br>
              <a:rPr lang="en-US" b="1" dirty="0"/>
            </a:br>
            <a:r>
              <a:rPr lang="en-US" b="1" dirty="0"/>
              <a:t>   </a:t>
            </a:r>
            <a:r>
              <a:rPr lang="en-GB" b="1" cap="all" dirty="0">
                <a:solidFill>
                  <a:srgbClr val="FFFF00"/>
                </a:solidFill>
              </a:rPr>
              <a:t>Manfred</a:t>
            </a:r>
            <a:br>
              <a:rPr lang="en-US" b="1" u="none" strike="noStrike" baseline="0" dirty="0"/>
            </a:br>
            <a:r>
              <a:rPr lang="en-US" b="1" u="none" strike="noStrike" baseline="0" dirty="0"/>
              <a:t>Not with my hand, but heart– which broke her heart.</a:t>
            </a:r>
            <a:r>
              <a:rPr lang="en-US" b="1" u="none" strike="noStrike" dirty="0"/>
              <a:t> </a:t>
            </a:r>
            <a:br>
              <a:rPr lang="en-US" b="1" u="none" strike="noStrike" dirty="0"/>
            </a:br>
            <a:r>
              <a:rPr lang="en-US" b="1" u="none" strike="noStrike" baseline="0" dirty="0"/>
              <a:t>It gazed on mine, and </a:t>
            </a:r>
            <a:r>
              <a:rPr lang="en-US" b="1" u="none" strike="noStrike" baseline="0" dirty="0" err="1"/>
              <a:t>wither’d</a:t>
            </a:r>
            <a:r>
              <a:rPr lang="en-US" b="1" u="none" strike="noStrike" baseline="0" dirty="0"/>
              <a:t>.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282751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I have shed </a:t>
            </a:r>
            <a:br>
              <a:rPr lang="en-US" b="1" u="none" strike="noStrike" baseline="0" dirty="0"/>
            </a:br>
            <a:r>
              <a:rPr lang="en-US" b="1" u="none" strike="noStrike" baseline="0" dirty="0"/>
              <a:t>Blood, but not hers– and yet her blood was shed– </a:t>
            </a:r>
            <a:br>
              <a:rPr lang="en-US" b="1" u="none" strike="noStrike" baseline="0" dirty="0"/>
            </a:br>
            <a:r>
              <a:rPr lang="en-US" b="1" u="none" strike="noStrike" baseline="0" dirty="0"/>
              <a:t>I saw, and could not staunch it.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536564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dirty="0">
                <a:solidFill>
                  <a:srgbClr val="FFFF00"/>
                </a:solidFill>
              </a:rPr>
              <a:t>SPIRIT</a:t>
            </a:r>
            <a:br>
              <a:rPr lang="en-GB" b="1" u="none" strike="noStrike" baseline="0" dirty="0">
                <a:solidFill>
                  <a:srgbClr val="FFFF00"/>
                </a:solidFill>
              </a:rPr>
            </a:br>
            <a:r>
              <a:rPr lang="en-GB" b="1" u="none" strike="noStrike" baseline="0" dirty="0"/>
              <a:t>In the blue depth of the waters,	</a:t>
            </a:r>
            <a:br>
              <a:rPr lang="en-GB" b="1" u="none" strike="noStrike" baseline="0" dirty="0"/>
            </a:br>
            <a:r>
              <a:rPr lang="en-GB" b="1" u="none" strike="noStrike" baseline="0" dirty="0"/>
              <a:t>  Where the wave hath no strife,	</a:t>
            </a:r>
            <a:br>
              <a:rPr lang="en-GB" b="1" u="none" strike="noStrike" baseline="0" dirty="0"/>
            </a:br>
            <a:r>
              <a:rPr lang="en-GB" b="1" u="none" strike="noStrike" baseline="0" dirty="0"/>
              <a:t>Where the wind is a stranger,	</a:t>
            </a:r>
            <a:br>
              <a:rPr lang="en-GB" b="1" u="none" strike="noStrike" baseline="0" dirty="0"/>
            </a:br>
            <a:r>
              <a:rPr lang="en-GB" b="1" u="none" strike="noStrike" baseline="0" dirty="0"/>
              <a:t>  And the sea-snake hath life,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00955689"/>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Daughter of Air! Come, sit by me! </a:t>
            </a:r>
            <a:br>
              <a:rPr lang="en-US" b="1" u="none" strike="noStrike" baseline="0" dirty="0"/>
            </a:br>
            <a:r>
              <a:rPr lang="en-US" b="1" u="none" strike="noStrike" baseline="0" dirty="0"/>
              <a:t>My solitude is solitude no more,</a:t>
            </a:r>
            <a:br>
              <a:rPr lang="en-US" b="1" u="none" strike="noStrike" baseline="0" dirty="0"/>
            </a:br>
            <a:r>
              <a:rPr lang="en-US" b="1" u="none" strike="noStrike" baseline="0" dirty="0"/>
              <a:t>But peopled with the Furies,– I have </a:t>
            </a:r>
            <a:r>
              <a:rPr lang="en-US" b="1" u="none" strike="noStrike" baseline="0" dirty="0" err="1"/>
              <a:t>gnash’d</a:t>
            </a:r>
            <a:r>
              <a:rPr lang="en-US" b="1" u="none" strike="noStrike" baseline="0" dirty="0"/>
              <a:t> </a:t>
            </a:r>
            <a:br>
              <a:rPr lang="en-US" b="1" u="none" strike="noStrike" baseline="0" dirty="0"/>
            </a:br>
            <a:r>
              <a:rPr lang="en-US" b="1" u="none" strike="noStrike" baseline="0" dirty="0"/>
              <a:t>My teeth in darkness till returning morn, </a:t>
            </a:r>
            <a:br>
              <a:rPr lang="en-US" b="1" u="none" strike="noStrike" baseline="0" dirty="0"/>
            </a:br>
            <a:r>
              <a:rPr lang="en-US" b="1" u="none" strike="noStrike" baseline="0" dirty="0"/>
              <a:t>Then cursed myself till sunset;–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3064235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I have </a:t>
            </a:r>
            <a:r>
              <a:rPr lang="en-US" b="1" u="none" strike="noStrike" baseline="0" dirty="0" err="1"/>
              <a:t>pray’d</a:t>
            </a:r>
            <a:r>
              <a:rPr lang="en-US" b="1" u="none" strike="noStrike" baseline="0" dirty="0"/>
              <a:t> </a:t>
            </a:r>
            <a:br>
              <a:rPr lang="en-US" b="1" u="none" strike="noStrike" baseline="0" dirty="0"/>
            </a:br>
            <a:r>
              <a:rPr lang="en-US" b="1" u="none" strike="noStrike" baseline="0" dirty="0"/>
              <a:t>For madness as a blessing– ’tis denied me. </a:t>
            </a:r>
            <a:br>
              <a:rPr lang="en-US" b="1" u="none" strike="noStrike" baseline="0" dirty="0"/>
            </a:br>
            <a:r>
              <a:rPr lang="en-US" b="1" u="none" strike="noStrike" baseline="0" dirty="0"/>
              <a:t>I have affronted death– but in the war </a:t>
            </a:r>
            <a:br>
              <a:rPr lang="en-US" b="1" u="none" strike="noStrike" baseline="0" dirty="0"/>
            </a:br>
            <a:r>
              <a:rPr lang="en-US" b="1" u="none" strike="noStrike" baseline="0" dirty="0"/>
              <a:t>Of elements the waters shrunk from me,           </a:t>
            </a:r>
            <a:br>
              <a:rPr lang="en-US" b="1" u="none" strike="noStrike" baseline="0" dirty="0"/>
            </a:br>
            <a:r>
              <a:rPr lang="en-US" b="1" u="none" strike="noStrike" baseline="0" dirty="0"/>
              <a:t>And fatal things </a:t>
            </a:r>
            <a:r>
              <a:rPr lang="en-US" b="1" u="none" strike="noStrike" baseline="0" dirty="0" err="1"/>
              <a:t>pass’d</a:t>
            </a:r>
            <a:r>
              <a:rPr lang="en-US" b="1" u="none" strike="noStrike" baseline="0" dirty="0"/>
              <a:t> harmless–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07782688"/>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	                           the cold hand </a:t>
            </a:r>
            <a:br>
              <a:rPr lang="en-US" sz="2600" b="1" u="none" strike="noStrike" baseline="0" dirty="0"/>
            </a:br>
            <a:r>
              <a:rPr lang="en-US" sz="2600" b="1" u="none" strike="noStrike" baseline="0" dirty="0"/>
              <a:t>Of an all-pitiless demon held me back,</a:t>
            </a:r>
            <a:br>
              <a:rPr lang="en-US" sz="2600" b="1" u="none" strike="noStrike" baseline="0" dirty="0"/>
            </a:br>
            <a:r>
              <a:rPr lang="en-US" sz="2600" b="1" u="none" strike="noStrike" baseline="0" dirty="0"/>
              <a:t>Back by a single hair, which would not break.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7141208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I plunged amidst mankind– Forgetfulness </a:t>
            </a:r>
            <a:br>
              <a:rPr lang="en-US" b="1" u="none" strike="noStrike" baseline="0" dirty="0"/>
            </a:br>
            <a:r>
              <a:rPr lang="en-US" b="1" u="none" strike="noStrike" baseline="0" dirty="0"/>
              <a:t>I sought in all, save where ’tis to be found,    </a:t>
            </a:r>
            <a:br>
              <a:rPr lang="en-US" b="1" u="none" strike="noStrike" baseline="0" dirty="0"/>
            </a:br>
            <a:r>
              <a:rPr lang="en-US" b="1" u="none" strike="noStrike" baseline="0" dirty="0"/>
              <a:t>I dwell in my despair– </a:t>
            </a:r>
            <a:br>
              <a:rPr lang="en-US" b="1" u="none" strike="noStrike" baseline="0" dirty="0"/>
            </a:br>
            <a:r>
              <a:rPr lang="en-US" b="1" u="none" strike="noStrike" baseline="0" dirty="0"/>
              <a:t>And live– and live for ever.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6900498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dirty="0"/>
              <a:t>   </a:t>
            </a:r>
            <a:r>
              <a:rPr lang="en-GB" sz="2800" b="1" dirty="0">
                <a:solidFill>
                  <a:srgbClr val="FFFF00"/>
                </a:solidFill>
              </a:rPr>
              <a:t>WITCH </a:t>
            </a:r>
            <a:br>
              <a:rPr lang="en-US" sz="2600" b="1" u="none" strike="noStrike" baseline="0" dirty="0"/>
            </a:br>
            <a:r>
              <a:rPr lang="en-US" sz="2600" b="1" u="none" strike="noStrike" baseline="0" dirty="0"/>
              <a:t>	                            It may be </a:t>
            </a:r>
            <a:br>
              <a:rPr lang="en-US" sz="2600" b="1" u="none" strike="noStrike" baseline="0" dirty="0"/>
            </a:br>
            <a:r>
              <a:rPr lang="en-US" sz="2600" b="1" u="none" strike="noStrike" baseline="0" dirty="0"/>
              <a:t>That I can aid thee.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9823727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	To do this, thy power </a:t>
            </a:r>
            <a:br>
              <a:rPr lang="en-US" b="1" u="none" strike="noStrike" baseline="0" dirty="0"/>
            </a:br>
            <a:r>
              <a:rPr lang="en-US" b="1" u="none" strike="noStrike" baseline="0" dirty="0"/>
              <a:t>Must wake the dead, or lay me low with them.</a:t>
            </a:r>
            <a:br>
              <a:rPr lang="en-US" b="1" u="none" strike="noStrike" baseline="0" dirty="0"/>
            </a:br>
            <a:r>
              <a:rPr lang="en-US" b="1" u="none" strike="noStrike" baseline="0" dirty="0"/>
              <a:t>Do so– in any shape– in any hour– </a:t>
            </a:r>
            <a:br>
              <a:rPr lang="en-US" b="1" u="none" strike="noStrike" baseline="0" dirty="0"/>
            </a:br>
            <a:r>
              <a:rPr lang="en-US" b="1" u="none" strike="noStrike" baseline="0" dirty="0"/>
              <a:t>With any torture– so it be the last.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8695034"/>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GB" b="1" dirty="0">
                <a:solidFill>
                  <a:srgbClr val="FFFF00"/>
                </a:solidFill>
              </a:rPr>
              <a:t>WITCH </a:t>
            </a:r>
            <a:br>
              <a:rPr lang="en-US" b="1" u="none" strike="noStrike" baseline="0" dirty="0"/>
            </a:br>
            <a:r>
              <a:rPr lang="en-US" b="1" u="none" strike="noStrike" baseline="0" dirty="0"/>
              <a:t>That is not in my province; but if thou </a:t>
            </a:r>
            <a:br>
              <a:rPr lang="en-US" b="1" u="none" strike="noStrike" baseline="0" dirty="0"/>
            </a:br>
            <a:r>
              <a:rPr lang="en-US" b="1" u="none" strike="noStrike" baseline="0" dirty="0"/>
              <a:t>Wilt swear obedience to my will, and do           </a:t>
            </a:r>
            <a:br>
              <a:rPr lang="en-US" b="1" u="none" strike="noStrike" baseline="0" dirty="0"/>
            </a:br>
            <a:r>
              <a:rPr lang="en-US" b="1" u="none" strike="noStrike" baseline="0" dirty="0"/>
              <a:t>My bidding, it may help thee to thy wishes.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5871799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I will not swear– Obey! and whom? the spirits </a:t>
            </a:r>
            <a:br>
              <a:rPr lang="en-US" b="1" u="none" strike="noStrike" baseline="0" dirty="0"/>
            </a:br>
            <a:r>
              <a:rPr lang="en-US" b="1" u="none" strike="noStrike" baseline="0" dirty="0"/>
              <a:t>Whose presence I command, and be the slave </a:t>
            </a:r>
            <a:br>
              <a:rPr lang="en-US" b="1" u="none" strike="noStrike" baseline="0" dirty="0"/>
            </a:br>
            <a:r>
              <a:rPr lang="en-US" b="1" u="none" strike="noStrike" baseline="0" dirty="0"/>
              <a:t>Of those who served me– Never!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7979064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none" strike="noStrike" baseline="0" dirty="0"/>
              <a:t>Retire!   </a:t>
            </a:r>
            <a:br>
              <a:rPr lang="en-US" b="1" u="none" strike="noStrike" baseline="0" dirty="0"/>
            </a:br>
            <a:br>
              <a:rPr lang="en-US" b="1" u="none" strike="noStrike" baseline="0" dirty="0"/>
            </a:br>
            <a:r>
              <a:rPr lang="en-US" b="1" u="none" strike="noStrike" baseline="0" dirty="0">
                <a:solidFill>
                  <a:srgbClr val="FFFF00"/>
                </a:solidFill>
              </a:rPr>
              <a:t>The WITCH disappears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4160103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r>
              <a:rPr lang="en-US" b="1" u="none" strike="noStrike" baseline="0" dirty="0"/>
              <a:t> </a:t>
            </a:r>
            <a:br>
              <a:rPr lang="en-US" b="1" u="none" strike="noStrike" baseline="0" dirty="0"/>
            </a:br>
            <a:r>
              <a:rPr lang="en-US" b="1" u="none" strike="noStrike" baseline="0" dirty="0"/>
              <a:t>We are the fools of time and terror: Days </a:t>
            </a:r>
            <a:br>
              <a:rPr lang="en-US" b="1" u="none" strike="noStrike" baseline="0" dirty="0"/>
            </a:br>
            <a:r>
              <a:rPr lang="en-US" b="1" u="none" strike="noStrike" baseline="0" dirty="0"/>
              <a:t>Steal on us and steal from us; yet we live, </a:t>
            </a:r>
            <a:br>
              <a:rPr lang="en-US" b="1" u="none" strike="noStrike" baseline="0" dirty="0"/>
            </a:br>
            <a:r>
              <a:rPr lang="en-US" b="1" u="none" strike="noStrike" baseline="0" dirty="0"/>
              <a:t>Loathing our life, and dreading still to die.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73136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600" b="1" u="none" strike="noStrike" baseline="0" dirty="0"/>
              <a:t>Where the Mermaid is decking	</a:t>
            </a:r>
            <a:br>
              <a:rPr lang="en-GB" sz="2600" b="1" u="none" strike="noStrike" baseline="0" dirty="0"/>
            </a:br>
            <a:r>
              <a:rPr lang="en-GB" sz="2600" b="1" u="none" strike="noStrike" baseline="0" dirty="0"/>
              <a:t>  Her green hair with shells;	</a:t>
            </a:r>
            <a:br>
              <a:rPr lang="en-GB" sz="2600" b="1" u="none" strike="noStrike" baseline="0" dirty="0"/>
            </a:br>
            <a:r>
              <a:rPr lang="en-GB" sz="2600" b="1" u="none" strike="noStrike" baseline="0" dirty="0"/>
              <a:t>Like the storm on the surface	</a:t>
            </a:r>
            <a:br>
              <a:rPr lang="en-GB" sz="2600" b="1" u="none" strike="noStrike" baseline="0" dirty="0"/>
            </a:br>
            <a:r>
              <a:rPr lang="en-GB" sz="2600" b="1" u="none" strike="noStrike" baseline="0" dirty="0"/>
              <a:t>  Came the sound of thy spells;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2636878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I have one resource  </a:t>
            </a:r>
            <a:br>
              <a:rPr lang="en-US" b="1" u="none" strike="noStrike" baseline="0" dirty="0"/>
            </a:br>
            <a:r>
              <a:rPr lang="en-US" b="1" u="none" strike="noStrike" baseline="0" dirty="0"/>
              <a:t>Still in my science– I can call the dead, </a:t>
            </a:r>
            <a:br>
              <a:rPr lang="en-US" b="1" u="none" strike="noStrike" baseline="0" dirty="0"/>
            </a:br>
            <a:r>
              <a:rPr lang="en-US" b="1" u="none" strike="noStrike" baseline="0" dirty="0"/>
              <a:t>And ask them what it is we dread to be: </a:t>
            </a:r>
            <a:br>
              <a:rPr lang="en-US" b="1" u="none" strike="noStrike" baseline="0" dirty="0"/>
            </a:br>
            <a:r>
              <a:rPr lang="en-US" b="1" u="none" strike="noStrike" baseline="0" dirty="0"/>
              <a:t>The sternest answer can but be the Grave.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48219059"/>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The buried Prophet answered to the Hag </a:t>
            </a:r>
            <a:br>
              <a:rPr lang="en-US" b="1" u="none" strike="noStrike" baseline="0" dirty="0"/>
            </a:br>
            <a:r>
              <a:rPr lang="en-US" b="1" u="none" strike="noStrike" baseline="0" dirty="0"/>
              <a:t>Of </a:t>
            </a:r>
            <a:r>
              <a:rPr lang="en-US" b="1" u="none" strike="noStrike" baseline="0" dirty="0" err="1"/>
              <a:t>Endor</a:t>
            </a:r>
            <a:r>
              <a:rPr lang="en-US" b="1" u="none" strike="noStrike" baseline="0" dirty="0"/>
              <a:t>; and the Spartan Monarch drew </a:t>
            </a:r>
            <a:br>
              <a:rPr lang="en-US" b="1" u="none" strike="noStrike" baseline="0" dirty="0"/>
            </a:br>
            <a:r>
              <a:rPr lang="en-US" b="1" u="none" strike="noStrike" baseline="0" dirty="0"/>
              <a:t>From the Byzantine maid’s unsleeping spirit </a:t>
            </a:r>
            <a:br>
              <a:rPr lang="en-US" b="1" u="none" strike="noStrike" baseline="0" dirty="0"/>
            </a:br>
            <a:r>
              <a:rPr lang="en-US" b="1" u="none" strike="noStrike" baseline="0" dirty="0"/>
              <a:t>An answer and his destiny (he slew </a:t>
            </a:r>
            <a:br>
              <a:rPr lang="en-US" b="1" u="none" strike="noStrike" baseline="0" dirty="0"/>
            </a:br>
            <a:r>
              <a:rPr lang="en-US" b="1" u="none" strike="noStrike" baseline="0" dirty="0"/>
              <a:t>That which he loved unknowing what he slew, </a:t>
            </a:r>
            <a:br>
              <a:rPr lang="en-US" b="1" u="none" strike="noStrike" baseline="0" dirty="0"/>
            </a:br>
            <a:r>
              <a:rPr lang="en-US" b="1" u="none" strike="noStrike" baseline="0" dirty="0"/>
              <a:t>And died </a:t>
            </a:r>
            <a:r>
              <a:rPr lang="en-US" b="1" u="none" strike="noStrike" baseline="0" dirty="0" err="1"/>
              <a:t>unpardon’d</a:t>
            </a:r>
            <a:r>
              <a:rPr lang="en-US" b="1" u="none" strike="noStrike" baseline="0" dirty="0"/>
              <a: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09368272"/>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If I had never lived, that which I love </a:t>
            </a:r>
            <a:br>
              <a:rPr lang="en-US" b="1" u="none" strike="noStrike" baseline="0" dirty="0"/>
            </a:br>
            <a:r>
              <a:rPr lang="en-US" b="1" u="none" strike="noStrike" baseline="0" dirty="0"/>
              <a:t>Had still been living; had I never loved, </a:t>
            </a:r>
            <a:br>
              <a:rPr lang="en-US" b="1" u="none" strike="noStrike" baseline="0" dirty="0"/>
            </a:br>
            <a:r>
              <a:rPr lang="en-US" b="1" u="none" strike="noStrike" baseline="0" dirty="0"/>
              <a:t>That which I love would still be beautiful– </a:t>
            </a:r>
            <a:br>
              <a:rPr lang="en-US" b="1" u="none" strike="noStrike" baseline="0" dirty="0"/>
            </a:br>
            <a:r>
              <a:rPr lang="en-US" b="1" u="none" strike="noStrike" baseline="0" dirty="0"/>
              <a:t>Happy and giving happiness.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9601353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dirty="0"/>
              <a:t>	                                What is she? </a:t>
            </a:r>
            <a:br>
              <a:rPr lang="en-US" sz="2600" b="1" u="none" strike="noStrike" dirty="0"/>
            </a:br>
            <a:r>
              <a:rPr lang="en-US" sz="2600" b="1" u="none" strike="noStrike" dirty="0"/>
              <a:t>What is she now?– a sufferer for my sins–       </a:t>
            </a:r>
            <a:br>
              <a:rPr lang="en-US" sz="2600" b="1" u="none" strike="noStrike" dirty="0"/>
            </a:br>
            <a:r>
              <a:rPr lang="en-US" sz="2600" b="1" u="none" strike="noStrike" dirty="0"/>
              <a:t>A thing I dare not think upon– or nothing.</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32309654"/>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u="none" strike="noStrike" baseline="0" dirty="0">
                <a:solidFill>
                  <a:srgbClr val="FFFF00"/>
                </a:solidFill>
              </a:rPr>
              <a:t>Scene Four</a:t>
            </a:r>
            <a:br>
              <a:rPr lang="en-US" sz="3600" b="1" u="none" strike="noStrike" baseline="0" dirty="0">
                <a:solidFill>
                  <a:srgbClr val="FFFF00"/>
                </a:solidFill>
              </a:rPr>
            </a:br>
            <a:r>
              <a:rPr lang="en-US" sz="3600" b="1" u="none" strike="noStrike" baseline="0" dirty="0">
                <a:solidFill>
                  <a:srgbClr val="FFFF00"/>
                </a:solidFill>
              </a:rPr>
              <a:t>   The Festival of </a:t>
            </a:r>
            <a:r>
              <a:rPr lang="en-US" sz="3600" b="1" u="none" strike="noStrike" baseline="0" dirty="0" err="1">
                <a:solidFill>
                  <a:srgbClr val="FFFF00"/>
                </a:solidFill>
              </a:rPr>
              <a:t>Arimanes</a:t>
            </a:r>
            <a:br>
              <a:rPr lang="en-US" b="1" u="none" strike="noStrike" baseline="0" dirty="0">
                <a:solidFill>
                  <a:srgbClr val="FFFF00"/>
                </a:solidFill>
              </a:rPr>
            </a:br>
            <a:r>
              <a:rPr lang="en-US" b="1" u="none" strike="noStrike" baseline="0" dirty="0">
                <a:solidFill>
                  <a:srgbClr val="FFFF00"/>
                </a:solidFill>
              </a:rPr>
              <a:t>The Summit of the Jungfrau Mountain. </a:t>
            </a:r>
            <a:br>
              <a:rPr lang="en-US" b="1" u="none" strike="noStrike" baseline="0" dirty="0">
                <a:solidFill>
                  <a:srgbClr val="FFFF00"/>
                </a:solidFill>
              </a:rPr>
            </a:br>
            <a:r>
              <a:rPr lang="en-US" b="1" u="none" strike="noStrike" baseline="0" dirty="0">
                <a:solidFill>
                  <a:srgbClr val="FFFF00"/>
                </a:solidFill>
              </a:rPr>
              <a:t> Time, Night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7168938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US" b="1" u="none" strike="noStrike" baseline="0" dirty="0">
                <a:solidFill>
                  <a:srgbClr val="FFFF00"/>
                </a:solidFill>
              </a:rPr>
              <a:t>DESTINY</a:t>
            </a:r>
            <a:br>
              <a:rPr lang="en-US" b="1" u="none" strike="noStrike" baseline="0" dirty="0"/>
            </a:br>
            <a:r>
              <a:rPr lang="en-US" b="1" u="none" strike="noStrike" baseline="0" dirty="0"/>
              <a:t>The moon is rising broad, and round, and bright;</a:t>
            </a:r>
            <a:br>
              <a:rPr lang="en-US" b="1" u="none" strike="noStrike" baseline="0" dirty="0"/>
            </a:br>
            <a:r>
              <a:rPr lang="en-US" b="1" u="none" strike="noStrike" baseline="0" dirty="0"/>
              <a:t>And here on snows, where never human foot           </a:t>
            </a:r>
            <a:br>
              <a:rPr lang="en-US" b="1" u="none" strike="noStrike" baseline="0" dirty="0"/>
            </a:br>
            <a:r>
              <a:rPr lang="en-US" b="1" u="none" strike="noStrike" baseline="0" dirty="0"/>
              <a:t>Of common mortal trod, we nightly tread,</a:t>
            </a:r>
            <a:br>
              <a:rPr lang="en-US" b="1" u="none" strike="noStrike" baseline="0" dirty="0"/>
            </a:br>
            <a:r>
              <a:rPr lang="en-US" b="1" u="none" strike="noStrike" baseline="0" dirty="0"/>
              <a:t>And leave no traces;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41673824"/>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o’er the savage sea,</a:t>
            </a:r>
            <a:br>
              <a:rPr lang="en-US" b="1" u="none" strike="noStrike" baseline="0" dirty="0"/>
            </a:br>
            <a:r>
              <a:rPr lang="en-US" b="1" u="none" strike="noStrike" baseline="0" dirty="0"/>
              <a:t>The glassy ocean of the mountain ice,</a:t>
            </a:r>
            <a:br>
              <a:rPr lang="en-US" b="1" u="none" strike="noStrike" baseline="0" dirty="0"/>
            </a:br>
            <a:r>
              <a:rPr lang="en-US" b="1" u="none" strike="noStrike" baseline="0" dirty="0"/>
              <a:t>We skim its rugged breakers, which put on</a:t>
            </a:r>
            <a:br>
              <a:rPr lang="en-US" b="1" u="none" strike="noStrike" baseline="0" dirty="0"/>
            </a:br>
            <a:r>
              <a:rPr lang="en-US" b="1" u="none" strike="noStrike" baseline="0" dirty="0"/>
              <a:t>The aspect of a tumbling tempest’s foam,</a:t>
            </a:r>
            <a:br>
              <a:rPr lang="en-US" b="1" u="none" strike="noStrike" baseline="0" dirty="0"/>
            </a:br>
            <a:r>
              <a:rPr lang="en-US" b="1" u="none" strike="noStrike" baseline="0" dirty="0"/>
              <a:t>Frozen in a moment– a dead whirlpool’s image.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28780335"/>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And this most steep fantastic pinnacle,</a:t>
            </a:r>
            <a:br>
              <a:rPr lang="en-US" b="1" u="none" strike="noStrike" baseline="0" dirty="0"/>
            </a:br>
            <a:r>
              <a:rPr lang="en-US" b="1" u="none" strike="noStrike" baseline="0" dirty="0"/>
              <a:t>The fretwork of some earthquake– where the clouds</a:t>
            </a:r>
            <a:br>
              <a:rPr lang="en-US" b="1" u="none" strike="noStrike" baseline="0" dirty="0"/>
            </a:br>
            <a:r>
              <a:rPr lang="en-US" b="1" u="none" strike="noStrike" baseline="0" dirty="0"/>
              <a:t>Pause to repose themselves in passing by–</a:t>
            </a:r>
            <a:br>
              <a:rPr lang="en-US" b="1" u="none" strike="noStrike" baseline="0" dirty="0"/>
            </a:br>
            <a:r>
              <a:rPr lang="en-US" b="1" u="none" strike="noStrike" baseline="0" dirty="0"/>
              <a:t>Is sacred to our revels, or our vigils.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11851504"/>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Here do I wait my sisters, on our way</a:t>
            </a:r>
            <a:br>
              <a:rPr lang="en-US" b="1" u="none" strike="noStrike" baseline="0" dirty="0"/>
            </a:br>
            <a:r>
              <a:rPr lang="en-US" b="1" u="none" strike="noStrike" baseline="0" dirty="0"/>
              <a:t>To the Hall of </a:t>
            </a:r>
            <a:r>
              <a:rPr lang="en-US" b="1" u="none" strike="noStrike" baseline="0" dirty="0" err="1"/>
              <a:t>Arimanes</a:t>
            </a:r>
            <a:r>
              <a:rPr lang="en-US" b="1" u="none" strike="noStrike" baseline="0" dirty="0"/>
              <a:t>, for to-night</a:t>
            </a:r>
            <a:br>
              <a:rPr lang="en-US" b="1" u="none" strike="noStrike" baseline="0" dirty="0"/>
            </a:br>
            <a:r>
              <a:rPr lang="en-US" b="1" u="none" strike="noStrike" baseline="0" dirty="0"/>
              <a:t>Is our great festival– ’tis strange they come not.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61716424"/>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solidFill>
                  <a:srgbClr val="FFFF00"/>
                </a:solidFill>
              </a:rPr>
              <a:t>The Location</a:t>
            </a:r>
            <a:r>
              <a:rPr lang="en-US" b="1" u="none" strike="noStrike" dirty="0">
                <a:solidFill>
                  <a:srgbClr val="FFFF00"/>
                </a:solidFill>
              </a:rPr>
              <a:t> changes to the </a:t>
            </a:r>
            <a:r>
              <a:rPr lang="en-US" b="1" u="none" strike="noStrike" baseline="0" dirty="0">
                <a:solidFill>
                  <a:srgbClr val="FFFF00"/>
                </a:solidFill>
              </a:rPr>
              <a:t>Hall of ARIMANES. </a:t>
            </a:r>
            <a:br>
              <a:rPr lang="en-US" b="1" u="none" strike="noStrike" baseline="0" dirty="0">
                <a:solidFill>
                  <a:srgbClr val="FFFF00"/>
                </a:solidFill>
              </a:rPr>
            </a:br>
            <a:r>
              <a:rPr lang="en-US" b="1" u="none" strike="noStrike" baseline="0" dirty="0">
                <a:solidFill>
                  <a:srgbClr val="FFFF00"/>
                </a:solidFill>
              </a:rPr>
              <a:t>Time, shortly afterwards</a:t>
            </a:r>
            <a:br>
              <a:rPr lang="en-US" b="1" u="none" strike="noStrike" baseline="0" dirty="0">
                <a:solidFill>
                  <a:srgbClr val="FFFF00"/>
                </a:solidFill>
              </a:rPr>
            </a:br>
            <a:br>
              <a:rPr lang="en-US" b="1" u="none" strike="noStrike" baseline="0" dirty="0">
                <a:solidFill>
                  <a:srgbClr val="FFFF00"/>
                </a:solidFill>
              </a:rPr>
            </a:br>
            <a:r>
              <a:rPr lang="en-US" b="1" u="none" strike="noStrike" baseline="0" dirty="0">
                <a:solidFill>
                  <a:srgbClr val="FFFF00"/>
                </a:solidFill>
              </a:rPr>
              <a:t>ARIMANES on his Throne, </a:t>
            </a:r>
            <a:br>
              <a:rPr lang="en-US" b="1" u="none" strike="noStrike" baseline="0" dirty="0">
                <a:solidFill>
                  <a:srgbClr val="FFFF00"/>
                </a:solidFill>
              </a:rPr>
            </a:br>
            <a:r>
              <a:rPr lang="en-US" b="1" u="none" strike="noStrike" baseline="0" dirty="0">
                <a:solidFill>
                  <a:srgbClr val="FFFF00"/>
                </a:solidFill>
              </a:rPr>
              <a:t>a Globe of Fire, surrounded by the SPIRITS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72833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O’er my calm Hall of Coral	</a:t>
            </a:r>
            <a:br>
              <a:rPr lang="en-GB" b="1" u="none" strike="noStrike" baseline="0" dirty="0"/>
            </a:br>
            <a:r>
              <a:rPr lang="en-GB" b="1" u="none" strike="noStrike" baseline="0" dirty="0"/>
              <a:t>  The deep echo </a:t>
            </a:r>
            <a:r>
              <a:rPr lang="en-GB" b="1" u="none" strike="noStrike" baseline="0" dirty="0" err="1"/>
              <a:t>roll’d</a:t>
            </a:r>
            <a:r>
              <a:rPr lang="en-GB" b="1" u="none" strike="noStrike" baseline="0" dirty="0"/>
              <a:t>—	</a:t>
            </a:r>
            <a:br>
              <a:rPr lang="en-GB" b="1" u="none" strike="noStrike" baseline="0" dirty="0"/>
            </a:br>
            <a:r>
              <a:rPr lang="en-GB" b="1" u="none" strike="noStrike" baseline="0" dirty="0"/>
              <a:t>To the Spirit of Ocean	</a:t>
            </a:r>
            <a:br>
              <a:rPr lang="en-GB" b="1" u="none" strike="noStrike" baseline="0" dirty="0"/>
            </a:br>
            <a:r>
              <a:rPr lang="en-GB" b="1" u="none" strike="noStrike" baseline="0" dirty="0"/>
              <a:t>  Thy wishes unfold!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20184420"/>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   </a:t>
            </a:r>
            <a:r>
              <a:rPr lang="en-GB" dirty="0">
                <a:solidFill>
                  <a:srgbClr val="FFFF00"/>
                </a:solidFill>
              </a:rPr>
              <a:t>SPIRITS</a:t>
            </a:r>
            <a:br>
              <a:rPr lang="en-GB" dirty="0"/>
            </a:br>
            <a:r>
              <a:rPr lang="en-GB" dirty="0"/>
              <a:t>Hail to our Master!– Prince of Earth and Air!–</a:t>
            </a:r>
            <a:br>
              <a:rPr lang="en-US" dirty="0"/>
            </a:br>
            <a:r>
              <a:rPr lang="en-US" dirty="0"/>
              <a:t>  </a:t>
            </a:r>
            <a:r>
              <a:rPr lang="en-GB" dirty="0"/>
              <a:t>Who walks the clouds and waters– in his hand</a:t>
            </a:r>
            <a:br>
              <a:rPr lang="en-US" dirty="0"/>
            </a:br>
            <a:r>
              <a:rPr lang="en-GB" dirty="0"/>
              <a:t>The sceptre of the elements, which tear</a:t>
            </a:r>
            <a:br>
              <a:rPr lang="en-US" dirty="0"/>
            </a:br>
            <a:r>
              <a:rPr lang="en-US" dirty="0"/>
              <a:t>  </a:t>
            </a:r>
            <a:r>
              <a:rPr lang="en-GB" dirty="0"/>
              <a:t>Themselves to chaos at his high command! </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02289248"/>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He </a:t>
            </a:r>
            <a:r>
              <a:rPr lang="en-GB" dirty="0" err="1"/>
              <a:t>breatheth</a:t>
            </a:r>
            <a:r>
              <a:rPr lang="en-GB" dirty="0"/>
              <a:t>– and a tempest shakes the sea;</a:t>
            </a:r>
            <a:br>
              <a:rPr lang="en-US" dirty="0"/>
            </a:br>
            <a:r>
              <a:rPr lang="en-GB" dirty="0"/>
              <a:t>  He </a:t>
            </a:r>
            <a:r>
              <a:rPr lang="en-GB" dirty="0" err="1"/>
              <a:t>speaketh</a:t>
            </a:r>
            <a:r>
              <a:rPr lang="en-GB" dirty="0"/>
              <a:t>– and the clouds reply in thunder; </a:t>
            </a:r>
            <a:br>
              <a:rPr lang="en-US" dirty="0"/>
            </a:br>
            <a:r>
              <a:rPr lang="en-GB" dirty="0"/>
              <a:t>He </a:t>
            </a:r>
            <a:r>
              <a:rPr lang="en-GB" dirty="0" err="1"/>
              <a:t>gazeth</a:t>
            </a:r>
            <a:r>
              <a:rPr lang="en-GB" dirty="0"/>
              <a:t>– from his glance the sunbeams flee-</a:t>
            </a:r>
            <a:br>
              <a:rPr lang="en-GB" dirty="0"/>
            </a:br>
            <a:br>
              <a:rPr lang="en-US" dirty="0"/>
            </a:br>
            <a:r>
              <a:rPr lang="en-GB" dirty="0"/>
              <a:t>And planets turn to ashes at his wrath. </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0457756"/>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600" b="1" dirty="0">
                <a:solidFill>
                  <a:srgbClr val="FFFF00"/>
                </a:solidFill>
              </a:rPr>
              <a:t> Enter MANFRED</a:t>
            </a:r>
            <a:br>
              <a:rPr lang="en-US" sz="2600" b="1" dirty="0">
                <a:solidFill>
                  <a:srgbClr val="FFFF00"/>
                </a:solidFill>
              </a:rPr>
            </a:br>
            <a:r>
              <a:rPr lang="en-US" sz="2600" b="1" dirty="0">
                <a:solidFill>
                  <a:srgbClr val="FFFF00"/>
                </a:solidFill>
              </a:rPr>
              <a:t>SPIRIT</a:t>
            </a:r>
            <a:br>
              <a:rPr lang="en-US" sz="2600" b="1" dirty="0"/>
            </a:br>
            <a:r>
              <a:rPr lang="en-US" sz="2600" b="1" dirty="0"/>
              <a:t>What is here?</a:t>
            </a:r>
            <a:br>
              <a:rPr lang="en-US" sz="2600" b="1" dirty="0"/>
            </a:br>
            <a:r>
              <a:rPr lang="en-US" sz="2600" b="1" dirty="0"/>
              <a:t>A mortal!- Thou most rash and fatal wretch,</a:t>
            </a:r>
            <a:br>
              <a:rPr lang="en-US" sz="2600" b="1" dirty="0"/>
            </a:br>
            <a:r>
              <a:rPr lang="en-US" sz="2600" b="1" dirty="0"/>
              <a:t>Bow down and worship!</a:t>
            </a:r>
            <a:r>
              <a:rPr lang="en-US" sz="2600" b="1" u="none" strike="noStrike" baseline="0" dirty="0"/>
              <a:t>                    </a:t>
            </a:r>
            <a:br>
              <a:rPr lang="en-US" sz="2600" b="1" u="none" strike="noStrike" baseline="0" dirty="0"/>
            </a:br>
            <a:r>
              <a:rPr lang="en-US" sz="2600" b="1" u="none" strike="noStrike" baseline="0" dirty="0"/>
              <a:t>Ah!</a:t>
            </a:r>
            <a:r>
              <a:rPr lang="en-US" sz="2600" b="1" u="none" strike="noStrike" dirty="0"/>
              <a:t> </a:t>
            </a:r>
            <a:r>
              <a:rPr lang="en-US" sz="2600" b="1" u="none" strike="noStrike" baseline="0" dirty="0"/>
              <a:t>I know the man–</a:t>
            </a:r>
            <a:br>
              <a:rPr lang="en-US" sz="2600" b="1" u="none" strike="noStrike" baseline="0" dirty="0"/>
            </a:br>
            <a:r>
              <a:rPr lang="en-US" sz="2600" b="1" u="none" strike="noStrike" baseline="0" dirty="0"/>
              <a:t>A </a:t>
            </a:r>
            <a:r>
              <a:rPr lang="en-US" sz="2600" b="1" u="none" strike="noStrike" baseline="0" dirty="0" err="1"/>
              <a:t>Magian</a:t>
            </a:r>
            <a:r>
              <a:rPr lang="en-US" sz="2600" b="1" u="none" strike="noStrike" baseline="0" dirty="0"/>
              <a:t> of great power, and fearful skill!</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2676539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Bow down and worship, slave! </a:t>
            </a:r>
            <a:br>
              <a:rPr lang="en-US" b="1" u="none" strike="noStrike" baseline="0" dirty="0"/>
            </a:br>
            <a:r>
              <a:rPr lang="en-US" b="1" u="none" strike="noStrike" baseline="0" dirty="0"/>
              <a:t>What, </a:t>
            </a:r>
            <a:r>
              <a:rPr lang="en-US" b="1" u="none" strike="noStrike" baseline="0" dirty="0" err="1"/>
              <a:t>know’st</a:t>
            </a:r>
            <a:r>
              <a:rPr lang="en-US" b="1" u="none" strike="noStrike" baseline="0" dirty="0"/>
              <a:t> thou not</a:t>
            </a:r>
            <a:br>
              <a:rPr lang="en-US" b="1" u="none" strike="noStrike" baseline="0" dirty="0"/>
            </a:br>
            <a:r>
              <a:rPr lang="en-US" b="1" u="none" strike="noStrike" baseline="0" dirty="0"/>
              <a:t>Thine and our Sovereign?– Tremble, and obey!</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38654809"/>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Prostrate thyself, and thy </a:t>
            </a:r>
            <a:r>
              <a:rPr lang="en-US" sz="2600" b="1" u="none" strike="noStrike" baseline="0" dirty="0" err="1"/>
              <a:t>condemnèd</a:t>
            </a:r>
            <a:r>
              <a:rPr lang="en-US" sz="2600" b="1" u="none" strike="noStrike" baseline="0" dirty="0"/>
              <a:t> clay,</a:t>
            </a:r>
            <a:br>
              <a:rPr lang="en-US" sz="2600" b="1" u="none" strike="noStrike" baseline="0" dirty="0"/>
            </a:br>
            <a:r>
              <a:rPr lang="en-US" sz="2600" b="1" u="none" strike="noStrike" baseline="0" dirty="0"/>
              <a:t>Child of the Earth! or dread the worst.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48107157"/>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00638"/>
            <a:ext cx="7886700" cy="1713417"/>
          </a:xfrm>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I know it;</a:t>
            </a:r>
            <a:br>
              <a:rPr lang="en-US" b="1" u="none" strike="noStrike" baseline="0" dirty="0"/>
            </a:br>
            <a:r>
              <a:rPr lang="en-US" b="1" u="none" strike="noStrike" baseline="0" dirty="0"/>
              <a:t>And yet ye see I kneel not.</a:t>
            </a:r>
            <a:br>
              <a:rPr lang="en-US" b="1" u="none" strike="noStrike" baseline="0" dirty="0"/>
            </a:br>
            <a:r>
              <a:rPr lang="en-US" b="1" u="none" strike="noStrike" baseline="0" dirty="0"/>
              <a:t>   </a:t>
            </a:r>
            <a:r>
              <a:rPr lang="en-US" b="1" dirty="0">
                <a:solidFill>
                  <a:srgbClr val="FFFF00"/>
                </a:solidFill>
              </a:rPr>
              <a:t>SPIRIT</a:t>
            </a:r>
            <a:br>
              <a:rPr lang="en-US" b="1" dirty="0"/>
            </a:br>
            <a:r>
              <a:rPr lang="en-US" b="1" dirty="0"/>
              <a:t>It</a:t>
            </a:r>
            <a:r>
              <a:rPr lang="en-US" b="1" u="none" strike="noStrike" baseline="0" dirty="0"/>
              <a:t> will be taught thee.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67718161"/>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err="1"/>
              <a:t>’Tis</a:t>
            </a:r>
            <a:r>
              <a:rPr lang="en-US" b="1" u="none" strike="noStrike" baseline="0" dirty="0"/>
              <a:t> taught already,– many a night on the earth,</a:t>
            </a:r>
            <a:br>
              <a:rPr lang="en-US" b="1" u="none" strike="noStrike" baseline="0" dirty="0"/>
            </a:br>
            <a:r>
              <a:rPr lang="en-US" b="1" u="none" strike="noStrike" baseline="0" dirty="0"/>
              <a:t>On the bare ground, have I </a:t>
            </a:r>
            <a:r>
              <a:rPr lang="en-US" b="1" u="none" strike="noStrike" baseline="0" dirty="0" err="1"/>
              <a:t>bow’d</a:t>
            </a:r>
            <a:r>
              <a:rPr lang="en-US" b="1" u="none" strike="noStrike" baseline="0" dirty="0"/>
              <a:t> down my face,</a:t>
            </a:r>
            <a:br>
              <a:rPr lang="en-US" b="1" u="none" strike="noStrike" baseline="0" dirty="0"/>
            </a:br>
            <a:r>
              <a:rPr lang="en-US" b="1" u="none" strike="noStrike" baseline="0" dirty="0"/>
              <a:t>And </a:t>
            </a:r>
            <a:r>
              <a:rPr lang="en-US" b="1" u="none" strike="noStrike" baseline="0" dirty="0" err="1"/>
              <a:t>strew’d</a:t>
            </a:r>
            <a:r>
              <a:rPr lang="en-US" b="1" u="none" strike="noStrike" baseline="0" dirty="0"/>
              <a:t> my head with ashes;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58756173"/>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I have known </a:t>
            </a:r>
            <a:br>
              <a:rPr lang="en-US" b="1" u="none" strike="noStrike" baseline="0" dirty="0"/>
            </a:br>
            <a:r>
              <a:rPr lang="en-US" b="1" u="none" strike="noStrike" baseline="0" dirty="0"/>
              <a:t>The </a:t>
            </a:r>
            <a:r>
              <a:rPr lang="en-US" b="1" u="none" strike="noStrike" baseline="0" dirty="0" err="1"/>
              <a:t>fulness</a:t>
            </a:r>
            <a:r>
              <a:rPr lang="en-US" b="1" u="none" strike="noStrike" baseline="0" dirty="0"/>
              <a:t> of humiliation, for </a:t>
            </a:r>
            <a:br>
              <a:rPr lang="en-US" b="1" u="none" strike="noStrike" baseline="0" dirty="0"/>
            </a:br>
            <a:r>
              <a:rPr lang="en-US" b="1" u="none" strike="noStrike" baseline="0" dirty="0"/>
              <a:t>I sunk before my vain despair, and knelt </a:t>
            </a:r>
            <a:br>
              <a:rPr lang="en-US" b="1" u="none" strike="noStrike" baseline="0" dirty="0"/>
            </a:br>
            <a:r>
              <a:rPr lang="en-US" b="1" u="none" strike="noStrike" baseline="0" dirty="0"/>
              <a:t>To my own desolation.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6198985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US" b="1" dirty="0">
                <a:solidFill>
                  <a:srgbClr val="FFFF00"/>
                </a:solidFill>
              </a:rPr>
              <a:t>SPIRIT</a:t>
            </a:r>
            <a:br>
              <a:rPr lang="en-US" b="1" u="none" strike="noStrike" baseline="0" dirty="0"/>
            </a:br>
            <a:r>
              <a:rPr lang="en-US" b="1" u="none" strike="noStrike" baseline="0" dirty="0"/>
              <a:t>	</a:t>
            </a:r>
            <a:r>
              <a:rPr lang="en-US" b="1" u="none" strike="noStrike" baseline="0" dirty="0" err="1"/>
              <a:t>Dost</a:t>
            </a:r>
            <a:r>
              <a:rPr lang="en-US" b="1" u="none" strike="noStrike" baseline="0" dirty="0"/>
              <a:t> thou dare </a:t>
            </a:r>
            <a:br>
              <a:rPr lang="en-US" b="1" u="none" strike="noStrike" baseline="0" dirty="0"/>
            </a:br>
            <a:r>
              <a:rPr lang="en-US" b="1" u="none" strike="noStrike" baseline="0" dirty="0"/>
              <a:t>Refuse to </a:t>
            </a:r>
            <a:r>
              <a:rPr lang="en-US" b="1" u="none" strike="noStrike" baseline="0" dirty="0" err="1"/>
              <a:t>Arimanes</a:t>
            </a:r>
            <a:r>
              <a:rPr lang="en-US" b="1" u="none" strike="noStrike" baseline="0" dirty="0"/>
              <a:t> on his throne </a:t>
            </a:r>
            <a:br>
              <a:rPr lang="en-US" b="1" u="none" strike="noStrike" baseline="0" dirty="0"/>
            </a:br>
            <a:r>
              <a:rPr lang="en-US" b="1" u="none" strike="noStrike" baseline="0" dirty="0"/>
              <a:t>What the whole earth accords, beholding not </a:t>
            </a:r>
            <a:br>
              <a:rPr lang="en-US" b="1" u="none" strike="noStrike" baseline="0" dirty="0"/>
            </a:br>
            <a:r>
              <a:rPr lang="en-US" b="1" u="none" strike="noStrike" baseline="0" dirty="0"/>
              <a:t>The terror of his Glory– Crouch! I say.</a:t>
            </a:r>
            <a:br>
              <a:rPr lang="en-US" b="1" u="none" strike="noStrike" baseline="0" dirty="0"/>
            </a:br>
            <a:br>
              <a:rPr lang="en-US" b="1" dirty="0"/>
            </a:br>
            <a:endParaRPr lang="en-US" b="1" u="none" strike="noStrike" baseline="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3886074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Bid him bow down to that which is above him, </a:t>
            </a:r>
            <a:br>
              <a:rPr lang="en-US" b="1" u="none" strike="noStrike" baseline="0" dirty="0"/>
            </a:br>
            <a:r>
              <a:rPr lang="en-US" b="1" u="none" strike="noStrike" baseline="0" dirty="0"/>
              <a:t>The overruling Infinite– the Maker </a:t>
            </a:r>
            <a:br>
              <a:rPr lang="en-US" b="1" u="none" strike="noStrike" baseline="0" dirty="0"/>
            </a:br>
            <a:r>
              <a:rPr lang="en-US" b="1" u="none" strike="noStrike" baseline="0" dirty="0"/>
              <a:t>Who made him not for worship– let him kneel,</a:t>
            </a:r>
            <a:br>
              <a:rPr lang="en-US" b="1" u="none" strike="noStrike" baseline="0" dirty="0"/>
            </a:br>
            <a:r>
              <a:rPr lang="en-US" b="1" u="none" strike="noStrike" baseline="0" dirty="0"/>
              <a:t>And we will kneel together.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939850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u="none" strike="noStrike" cap="all" dirty="0">
                <a:solidFill>
                  <a:srgbClr val="FFFF00"/>
                </a:solidFill>
              </a:rPr>
              <a:t>spirit </a:t>
            </a:r>
            <a:br>
              <a:rPr lang="en-GB" b="1" u="none" strike="noStrike" baseline="0" dirty="0"/>
            </a:br>
            <a:r>
              <a:rPr lang="en-GB" b="1" u="none" strike="noStrike" baseline="0" dirty="0"/>
              <a:t>Where the roots of the Andes	</a:t>
            </a:r>
            <a:br>
              <a:rPr lang="en-GB" b="1" u="none" strike="noStrike" baseline="0" dirty="0"/>
            </a:br>
            <a:r>
              <a:rPr lang="en-GB" b="1" u="none" strike="noStrike" baseline="0" dirty="0"/>
              <a:t>  Strike deep in the earth,	</a:t>
            </a:r>
            <a:br>
              <a:rPr lang="en-GB" b="1" u="none" strike="noStrike" baseline="0" dirty="0"/>
            </a:br>
            <a:r>
              <a:rPr lang="en-GB" b="1" u="none" strike="noStrike" baseline="0" dirty="0"/>
              <a:t>As their summits to heaven	</a:t>
            </a:r>
            <a:br>
              <a:rPr lang="en-GB" b="1" u="none" strike="noStrike" baseline="0" dirty="0"/>
            </a:br>
            <a:r>
              <a:rPr lang="en-GB" b="1" u="none" strike="noStrike" baseline="0" dirty="0"/>
              <a:t>  Shoot </a:t>
            </a:r>
            <a:r>
              <a:rPr lang="en-GB" b="1" u="none" strike="noStrike" baseline="0" dirty="0" err="1"/>
              <a:t>soaringly</a:t>
            </a:r>
            <a:r>
              <a:rPr lang="en-GB" b="1" u="none" strike="noStrike" baseline="0" dirty="0"/>
              <a:t> forth;</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01408049"/>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US" b="1" dirty="0">
                <a:solidFill>
                  <a:srgbClr val="FFFF00"/>
                </a:solidFill>
              </a:rPr>
              <a:t>DESTINY</a:t>
            </a:r>
            <a:r>
              <a:rPr lang="en-US" b="1" u="none" strike="noStrike" baseline="0" dirty="0"/>
              <a:t>            </a:t>
            </a:r>
            <a:br>
              <a:rPr lang="en-US" b="1" u="none" strike="noStrike" baseline="0" dirty="0"/>
            </a:br>
            <a:r>
              <a:rPr lang="en-US" b="1" dirty="0"/>
              <a:t>                        </a:t>
            </a:r>
            <a:r>
              <a:rPr lang="en-GB" dirty="0"/>
              <a:t>Hence! </a:t>
            </a:r>
            <a:r>
              <a:rPr lang="en-GB" dirty="0" err="1"/>
              <a:t>Avaunt</a:t>
            </a:r>
            <a:r>
              <a:rPr lang="en-GB" dirty="0"/>
              <a:t>!– he's mine.    	</a:t>
            </a:r>
            <a:br>
              <a:rPr lang="en-US" dirty="0"/>
            </a:br>
            <a:r>
              <a:rPr lang="en-GB" dirty="0"/>
              <a:t>Prince of the Powers invisible! This man </a:t>
            </a:r>
            <a:br>
              <a:rPr lang="en-US" dirty="0"/>
            </a:br>
            <a:r>
              <a:rPr lang="en-GB" dirty="0"/>
              <a:t>Is of no common order, as his port </a:t>
            </a:r>
            <a:br>
              <a:rPr lang="en-US" dirty="0"/>
            </a:br>
            <a:r>
              <a:rPr lang="en-GB" dirty="0"/>
              <a:t>And presence here denote.  His sufferings </a:t>
            </a:r>
            <a:br>
              <a:rPr lang="en-US" dirty="0"/>
            </a:br>
            <a:r>
              <a:rPr lang="en-GB" dirty="0"/>
              <a:t>Have been of an immortal nature, like </a:t>
            </a:r>
            <a:br>
              <a:rPr lang="en-US" dirty="0"/>
            </a:br>
            <a:r>
              <a:rPr lang="en-GB" dirty="0"/>
              <a:t>Our own.</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3113622"/>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US" b="1" u="none" strike="noStrike" baseline="0" dirty="0"/>
              <a:t>His aspirations </a:t>
            </a:r>
            <a:br>
              <a:rPr lang="en-US" b="1" u="none" strike="noStrike" baseline="0" dirty="0"/>
            </a:br>
            <a:r>
              <a:rPr lang="en-US" b="1" u="none" strike="noStrike" baseline="0" dirty="0"/>
              <a:t>Have been beyond the dwellers of the earth,</a:t>
            </a:r>
            <a:br>
              <a:rPr lang="en-US" b="1" u="none" strike="noStrike" baseline="0" dirty="0"/>
            </a:br>
            <a:r>
              <a:rPr lang="en-US" b="1" u="none" strike="noStrike" baseline="0" dirty="0"/>
              <a:t>And they have only taught him what we know–     </a:t>
            </a:r>
            <a:br>
              <a:rPr lang="en-US" b="1" u="none" strike="noStrike" baseline="0" dirty="0"/>
            </a:br>
            <a:r>
              <a:rPr lang="en-US" b="1" u="none" strike="noStrike" baseline="0" dirty="0"/>
              <a:t>That knowledge is not happiness, and science </a:t>
            </a:r>
            <a:br>
              <a:rPr lang="en-US" b="1" u="none" strike="noStrike" baseline="0" dirty="0"/>
            </a:br>
            <a:r>
              <a:rPr lang="en-US" b="1" u="none" strike="noStrike" baseline="0" dirty="0"/>
              <a:t>But an exchange of ignorance for that </a:t>
            </a:r>
            <a:br>
              <a:rPr lang="en-US" b="1" u="none" strike="noStrike" baseline="0" dirty="0"/>
            </a:br>
            <a:r>
              <a:rPr lang="en-US" b="1" u="none" strike="noStrike" baseline="0" dirty="0"/>
              <a:t>Which is another kind of ignorance.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6556502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This is not all; the passions, attributes </a:t>
            </a:r>
            <a:br>
              <a:rPr lang="en-US" b="1" u="none" strike="noStrike" baseline="0" dirty="0"/>
            </a:br>
            <a:r>
              <a:rPr lang="en-US" b="1" u="none" strike="noStrike" baseline="0" dirty="0"/>
              <a:t>Of earth and heaven, from which no power, nor being,</a:t>
            </a:r>
            <a:br>
              <a:rPr lang="en-US" b="1" u="none" strike="noStrike" baseline="0" dirty="0"/>
            </a:br>
            <a:r>
              <a:rPr lang="en-US" b="1" u="none" strike="noStrike" baseline="0" dirty="0"/>
              <a:t>Nor breath from the worm upwards is exempt,</a:t>
            </a:r>
            <a:br>
              <a:rPr lang="en-US" b="1" u="none" strike="noStrike" baseline="0" dirty="0"/>
            </a:br>
            <a:r>
              <a:rPr lang="en-US" b="1" u="none" strike="noStrike" baseline="0" dirty="0"/>
              <a:t>Have pierced his heart; and in their consequence </a:t>
            </a:r>
            <a:br>
              <a:rPr lang="en-US" b="1" u="none" strike="noStrike" baseline="0" dirty="0"/>
            </a:br>
            <a:r>
              <a:rPr lang="en-US" b="1" u="none" strike="noStrike" baseline="0" dirty="0"/>
              <a:t>Made him a thing, which I, who pity not,</a:t>
            </a:r>
            <a:br>
              <a:rPr lang="en-US" b="1" u="none" strike="noStrike" baseline="0" dirty="0"/>
            </a:br>
            <a:r>
              <a:rPr lang="en-US" b="1" u="none" strike="noStrike" baseline="0" dirty="0"/>
              <a:t>Yet pardon those who pity. He is mine.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98762117"/>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Ye know what I have known; and without power	</a:t>
            </a:r>
            <a:br>
              <a:rPr lang="en-US" b="1" u="none" strike="noStrike" baseline="0" dirty="0"/>
            </a:br>
            <a:r>
              <a:rPr lang="en-US" b="1" u="none" strike="noStrike" baseline="0" dirty="0"/>
              <a:t>I could not be amongst ye: but there are</a:t>
            </a:r>
            <a:br>
              <a:rPr lang="en-US" b="1" u="none" strike="noStrike" baseline="0" dirty="0"/>
            </a:br>
            <a:r>
              <a:rPr lang="en-US" b="1" u="none" strike="noStrike" baseline="0" dirty="0"/>
              <a:t>Powers deeper still beyond– I come in quest</a:t>
            </a:r>
            <a:br>
              <a:rPr lang="en-US" b="1" u="none" strike="noStrike" baseline="0" dirty="0"/>
            </a:br>
            <a:r>
              <a:rPr lang="en-US" b="1" u="none" strike="noStrike" baseline="0" dirty="0"/>
              <a:t>Of such, to answer unto what I seek.</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2099382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US" b="1" dirty="0">
                <a:solidFill>
                  <a:srgbClr val="FFFF00"/>
                </a:solidFill>
              </a:rPr>
              <a:t>DESTINY </a:t>
            </a:r>
            <a:br>
              <a:rPr lang="en-US" b="1" u="none" strike="noStrike" baseline="0" dirty="0"/>
            </a:br>
            <a:r>
              <a:rPr lang="en-US" b="1" u="none" strike="noStrike" baseline="0" dirty="0"/>
              <a:t>What wouldst thou?</a:t>
            </a:r>
            <a:br>
              <a:rPr lang="en-US" b="1" u="none" strike="noStrike" baseline="0" dirty="0"/>
            </a:br>
            <a:r>
              <a:rPr lang="en-GB" b="1" dirty="0"/>
              <a:t>   </a:t>
            </a:r>
            <a:r>
              <a:rPr lang="en-GB" b="1" cap="all" dirty="0">
                <a:solidFill>
                  <a:srgbClr val="FFFF00"/>
                </a:solidFill>
              </a:rPr>
              <a:t>Manfred</a:t>
            </a:r>
            <a:br>
              <a:rPr lang="en-US" b="1" dirty="0"/>
            </a:br>
            <a:r>
              <a:rPr lang="en-US" b="1" u="none" strike="noStrike" baseline="0" dirty="0"/>
              <a:t>Thou canst not reply to me.</a:t>
            </a:r>
            <a:br>
              <a:rPr lang="en-US" b="1" u="none" strike="noStrike" baseline="0" dirty="0"/>
            </a:br>
            <a:r>
              <a:rPr lang="en-US" b="1" u="none" strike="noStrike" baseline="0" dirty="0"/>
              <a:t>Call up the dead– my question is for them.</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74050970"/>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Whom wouldst thou </a:t>
            </a:r>
            <a:r>
              <a:rPr lang="en-US" sz="2600" b="1" u="none" strike="noStrike" baseline="0" dirty="0" err="1"/>
              <a:t>uncharnel</a:t>
            </a:r>
            <a:r>
              <a:rPr lang="en-US" sz="2600" b="1" u="none" strike="noStrike" baseline="0" dirty="0"/>
              <a:t>?	</a:t>
            </a:r>
            <a:br>
              <a:rPr lang="en-US" sz="2600" b="1" u="none" strike="noStrike" baseline="0" dirty="0"/>
            </a:br>
            <a:r>
              <a:rPr lang="en-GB" sz="2600" b="1" dirty="0"/>
              <a:t>   </a:t>
            </a:r>
            <a:r>
              <a:rPr lang="en-GB" sz="2600" b="1" cap="all" dirty="0">
                <a:solidFill>
                  <a:srgbClr val="FFFF00"/>
                </a:solidFill>
              </a:rPr>
              <a:t>Manfred</a:t>
            </a:r>
            <a:br>
              <a:rPr lang="en-US" sz="2600" b="1" u="none" strike="noStrike" baseline="0" dirty="0"/>
            </a:br>
            <a:r>
              <a:rPr lang="en-US" sz="2600" b="1" u="none" strike="noStrike" baseline="0" dirty="0"/>
              <a:t>One without a tomb– call up Astarte.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86507310"/>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u="none" strike="noStrike" baseline="0" dirty="0">
                <a:solidFill>
                  <a:srgbClr val="FFFF00"/>
                </a:solidFill>
              </a:rPr>
              <a:t>Scene Five</a:t>
            </a:r>
            <a:br>
              <a:rPr lang="en-US" sz="3600" b="1" u="none" strike="noStrike" baseline="0" dirty="0">
                <a:solidFill>
                  <a:srgbClr val="FFFF00"/>
                </a:solidFill>
              </a:rPr>
            </a:br>
            <a:r>
              <a:rPr lang="en-US" sz="3600" b="1" u="none" strike="noStrike" baseline="0" dirty="0">
                <a:solidFill>
                  <a:srgbClr val="FFFF00"/>
                </a:solidFill>
              </a:rPr>
              <a:t>   The Shade of Astarte </a:t>
            </a:r>
            <a:br>
              <a:rPr lang="en-US" b="1" u="none" strike="noStrike" baseline="0" dirty="0">
                <a:solidFill>
                  <a:srgbClr val="FFFF00"/>
                </a:solidFill>
              </a:rPr>
            </a:br>
            <a:r>
              <a:rPr lang="en-US" b="1" dirty="0">
                <a:solidFill>
                  <a:srgbClr val="FFFF00"/>
                </a:solidFill>
              </a:rPr>
              <a:t>The Location is unchanged</a:t>
            </a:r>
            <a:br>
              <a:rPr lang="en-US" b="1" u="none" strike="noStrike" baseline="0" dirty="0">
                <a:solidFill>
                  <a:srgbClr val="FFFF00"/>
                </a:solidFill>
              </a:rPr>
            </a:br>
            <a:endParaRPr lang="en-US" b="1" u="none" strike="noStrike" baseline="0" dirty="0">
              <a:solidFill>
                <a:srgbClr val="FFFF00"/>
              </a:solidFill>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83305573"/>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b="1" dirty="0"/>
              <a:t>   </a:t>
            </a:r>
            <a:r>
              <a:rPr lang="en-GB" sz="2600" b="1" cap="all" dirty="0">
                <a:solidFill>
                  <a:srgbClr val="FFFF00"/>
                </a:solidFill>
              </a:rPr>
              <a:t>Manfred</a:t>
            </a:r>
            <a:r>
              <a:rPr lang="en-US" sz="2600" b="1" u="none" strike="noStrike" baseline="0" dirty="0"/>
              <a:t>          </a:t>
            </a:r>
            <a:br>
              <a:rPr lang="en-US" sz="2600" b="1" u="none" strike="noStrike" baseline="0" dirty="0"/>
            </a:br>
            <a:r>
              <a:rPr lang="en-US" sz="2600" b="1" u="none" strike="noStrike" baseline="0" dirty="0"/>
              <a:t>Re-appear to the day!</a:t>
            </a:r>
            <a:br>
              <a:rPr lang="en-US" sz="2600" b="1" u="none" strike="noStrike" baseline="0" dirty="0"/>
            </a:br>
            <a:r>
              <a:rPr lang="en-US" sz="2600" b="1" u="none" strike="noStrike" baseline="0" dirty="0"/>
              <a:t>Appear!– Appear!– Appear!</a:t>
            </a:r>
            <a:br>
              <a:rPr lang="en-US" sz="2600" b="1" u="none" strike="noStrike" baseline="0" dirty="0"/>
            </a:br>
            <a:r>
              <a:rPr lang="en-US" sz="2600" b="1" u="none" strike="noStrike" baseline="0" dirty="0"/>
              <a:t>Who sent thee there requires thee here!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99628236"/>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US" b="1" u="none" strike="noStrike" baseline="0" dirty="0"/>
            </a:br>
            <a:r>
              <a:rPr lang="en-US" b="1" u="none" strike="noStrike" baseline="0" dirty="0">
                <a:solidFill>
                  <a:srgbClr val="FFFF00"/>
                </a:solidFill>
              </a:rPr>
              <a:t>The Phantom of ASTARTE rises and stands in the midst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83681260"/>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Can this be death? There’s bloom upon her cheek; </a:t>
            </a:r>
            <a:br>
              <a:rPr lang="en-US" b="1" u="none" strike="noStrike" baseline="0" dirty="0"/>
            </a:br>
            <a:r>
              <a:rPr lang="en-US" b="1" u="none" strike="noStrike" baseline="0" dirty="0"/>
              <a:t>But now I see it is no living hue, </a:t>
            </a:r>
            <a:br>
              <a:rPr lang="en-US" b="1" u="none" strike="noStrike" baseline="0" dirty="0"/>
            </a:br>
            <a:r>
              <a:rPr lang="en-US" b="1" u="none" strike="noStrike" baseline="0" dirty="0"/>
              <a:t>But a strange hectic– like the unnatural red        </a:t>
            </a:r>
            <a:br>
              <a:rPr lang="en-US" b="1" u="none" strike="noStrike" baseline="0" dirty="0"/>
            </a:br>
            <a:r>
              <a:rPr lang="en-US" b="1" u="none" strike="noStrike" baseline="0" dirty="0"/>
              <a:t>Which Autumn plants upon the </a:t>
            </a:r>
            <a:r>
              <a:rPr lang="en-US" b="1" u="none" strike="noStrike" baseline="0" dirty="0" err="1"/>
              <a:t>perish’d</a:t>
            </a:r>
            <a:r>
              <a:rPr lang="en-US" b="1" u="none" strike="noStrike" baseline="0" dirty="0"/>
              <a:t> leaf.</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305234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53038"/>
            <a:ext cx="7886700" cy="1713417"/>
          </a:xfrm>
        </p:spPr>
        <p:txBody>
          <a:bodyPr>
            <a:normAutofit fontScale="90000"/>
          </a:bodyPr>
          <a:lstStyle/>
          <a:p>
            <a:r>
              <a:rPr lang="en-GB" b="1" u="none" strike="noStrike" baseline="0" dirty="0"/>
              <a:t>I have quitted my birthplace,	</a:t>
            </a:r>
            <a:br>
              <a:rPr lang="en-GB" b="1" u="none" strike="noStrike" baseline="0" dirty="0"/>
            </a:br>
            <a:r>
              <a:rPr lang="en-GB" b="1" u="none" strike="noStrike" baseline="0" dirty="0"/>
              <a:t>  Thy bidding to bide—	</a:t>
            </a:r>
            <a:br>
              <a:rPr lang="en-GB" b="1" u="none" strike="noStrike" baseline="0" dirty="0"/>
            </a:br>
            <a:r>
              <a:rPr lang="en-GB" b="1" u="none" strike="noStrike" baseline="0" dirty="0"/>
              <a:t>Thy spell hath subdued me,	</a:t>
            </a:r>
            <a:br>
              <a:rPr lang="en-GB" b="1" u="none" strike="noStrike" baseline="0" dirty="0"/>
            </a:br>
            <a:r>
              <a:rPr lang="en-GB" b="1" u="none" strike="noStrike" baseline="0" dirty="0"/>
              <a:t>  Thy will be my guide!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20319738"/>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It is the same! Oh, God! that I should dread </a:t>
            </a:r>
            <a:br>
              <a:rPr lang="en-US" sz="2600" b="1" u="none" strike="noStrike" baseline="0" dirty="0"/>
            </a:br>
            <a:r>
              <a:rPr lang="en-US" sz="2600" b="1" u="none" strike="noStrike" baseline="0" dirty="0"/>
              <a:t>To look upon the same– Astarte!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35335056"/>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Hear me, hear me– </a:t>
            </a:r>
            <a:br>
              <a:rPr lang="en-US" sz="2600" b="1" u="none" strike="noStrike" baseline="0" dirty="0"/>
            </a:br>
            <a:r>
              <a:rPr lang="en-US" sz="2600" b="1" u="none" strike="noStrike" baseline="0" dirty="0"/>
              <a:t>Astarte! my </a:t>
            </a:r>
            <a:r>
              <a:rPr lang="en-US" sz="2600" b="1" u="none" strike="noStrike" baseline="0" dirty="0" err="1"/>
              <a:t>belovèd</a:t>
            </a:r>
            <a:r>
              <a:rPr lang="en-US" sz="2600" b="1" u="none" strike="noStrike" baseline="0" dirty="0"/>
              <a:t>! speak to me; </a:t>
            </a:r>
            <a:br>
              <a:rPr lang="en-US" sz="2600" b="1" u="none" strike="noStrike" baseline="0" dirty="0"/>
            </a:br>
            <a:r>
              <a:rPr lang="en-US" sz="2600" b="1" u="none" strike="noStrike" baseline="0" dirty="0"/>
              <a:t>I have so much endured– so much endure–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95990152"/>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Look on me! the grave hath not changed thee more </a:t>
            </a:r>
            <a:br>
              <a:rPr lang="en-US" b="1" u="none" strike="noStrike" baseline="0" dirty="0"/>
            </a:br>
            <a:r>
              <a:rPr lang="en-US" b="1" u="none" strike="noStrike" baseline="0" dirty="0"/>
              <a:t>Than I am changed for thee. Thou </a:t>
            </a:r>
            <a:r>
              <a:rPr lang="en-US" b="1" u="none" strike="noStrike" baseline="0" dirty="0" err="1"/>
              <a:t>lovèdst</a:t>
            </a:r>
            <a:r>
              <a:rPr lang="en-US" b="1" u="none" strike="noStrike" baseline="0" dirty="0"/>
              <a:t> me   </a:t>
            </a:r>
            <a:br>
              <a:rPr lang="en-US" b="1" u="none" strike="noStrike" baseline="0" dirty="0"/>
            </a:br>
            <a:r>
              <a:rPr lang="en-US" b="1" u="none" strike="noStrike" baseline="0" dirty="0"/>
              <a:t>Too much, as I loved thee: we were not made </a:t>
            </a:r>
            <a:br>
              <a:rPr lang="en-US" b="1" u="none" strike="noStrike" baseline="0" dirty="0"/>
            </a:br>
            <a:r>
              <a:rPr lang="en-US" b="1" u="none" strike="noStrike" baseline="0" dirty="0"/>
              <a:t>To torture thus each other, though it were </a:t>
            </a:r>
            <a:br>
              <a:rPr lang="en-US" b="1" u="none" strike="noStrike" baseline="0" dirty="0"/>
            </a:br>
            <a:r>
              <a:rPr lang="en-US" b="1" u="none" strike="noStrike" baseline="0" dirty="0"/>
              <a:t>The deadliest sin to love as we have loved.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42755056"/>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Say that thou </a:t>
            </a:r>
            <a:r>
              <a:rPr lang="en-US" sz="2600" b="1" u="none" strike="noStrike" baseline="0" dirty="0" err="1"/>
              <a:t>loath’st</a:t>
            </a:r>
            <a:r>
              <a:rPr lang="en-US" sz="2600" b="1" u="none" strike="noStrike" baseline="0" dirty="0"/>
              <a:t> me not– that I do bear </a:t>
            </a:r>
            <a:br>
              <a:rPr lang="en-US" sz="2600" b="1" u="none" strike="noStrike" baseline="0" dirty="0"/>
            </a:br>
            <a:r>
              <a:rPr lang="en-US" sz="2600" b="1" u="none" strike="noStrike" baseline="0" dirty="0"/>
              <a:t>This punishment for both–that thou wilt be</a:t>
            </a:r>
            <a:br>
              <a:rPr lang="en-US" sz="2600" b="1" u="none" strike="noStrike" baseline="0" dirty="0"/>
            </a:br>
            <a:r>
              <a:rPr lang="en-US" sz="2600" b="1" u="none" strike="noStrike" baseline="0" dirty="0"/>
              <a:t>One of the </a:t>
            </a:r>
            <a:r>
              <a:rPr lang="en-US" sz="2600" b="1" u="none" strike="noStrike" baseline="0" dirty="0" err="1"/>
              <a:t>blessèd</a:t>
            </a:r>
            <a:r>
              <a:rPr lang="en-US" sz="2600" b="1" u="none" strike="noStrike" baseline="0" dirty="0"/>
              <a:t>–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49878626"/>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and that I shall die; </a:t>
            </a:r>
            <a:br>
              <a:rPr lang="en-US" b="1" u="none" strike="noStrike" baseline="0" dirty="0"/>
            </a:br>
            <a:r>
              <a:rPr lang="en-US" b="1" u="none" strike="noStrike" baseline="0" dirty="0"/>
              <a:t>For hitherto all hateful things conspire </a:t>
            </a:r>
            <a:br>
              <a:rPr lang="en-US" b="1" u="none" strike="noStrike" baseline="0" dirty="0"/>
            </a:br>
            <a:r>
              <a:rPr lang="en-US" b="1" u="none" strike="noStrike" baseline="0" dirty="0"/>
              <a:t>To bind me in existence– in a life </a:t>
            </a:r>
            <a:br>
              <a:rPr lang="en-US" b="1" u="none" strike="noStrike" baseline="0" dirty="0"/>
            </a:br>
            <a:r>
              <a:rPr lang="en-US" b="1" u="none" strike="noStrike" baseline="0" dirty="0"/>
              <a:t>Which makes me shrink from immortality– </a:t>
            </a:r>
            <a:br>
              <a:rPr lang="en-US" b="1" u="none" strike="noStrike" baseline="0" dirty="0"/>
            </a:br>
            <a:r>
              <a:rPr lang="en-US" b="1" u="none" strike="noStrike" baseline="0" dirty="0"/>
              <a:t>A future like the past.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76026586"/>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I cannot rest.        </a:t>
            </a:r>
            <a:br>
              <a:rPr lang="en-US" sz="2600" b="1" u="none" strike="noStrike" baseline="0" dirty="0"/>
            </a:br>
            <a:r>
              <a:rPr lang="en-US" sz="2600" b="1" u="none" strike="noStrike" baseline="0" dirty="0"/>
              <a:t>I know not what I ask, nor what I seek: </a:t>
            </a:r>
            <a:br>
              <a:rPr lang="en-US" sz="2600" b="1" u="none" strike="noStrike" baseline="0" dirty="0"/>
            </a:br>
            <a:r>
              <a:rPr lang="en-US" sz="2600" b="1" u="none" strike="noStrike" baseline="0" dirty="0"/>
              <a:t>I feel but what thou art– and what I am.</a:t>
            </a:r>
            <a:endParaRPr lang="en-US" sz="2600" b="1" u="none" strike="noStrike" baseline="0" dirty="0">
              <a:solidFill>
                <a:srgbClr val="FF0000"/>
              </a:solidFill>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03621249"/>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And I would hear yet once before I perish </a:t>
            </a:r>
            <a:br>
              <a:rPr lang="en-US" sz="2600" b="1" u="none" strike="noStrike" baseline="0" dirty="0"/>
            </a:br>
            <a:r>
              <a:rPr lang="en-US" sz="2600" b="1" u="none" strike="noStrike" baseline="0" dirty="0"/>
              <a:t>The voice which was my music– Speak to me!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30654538"/>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For I have </a:t>
            </a:r>
            <a:r>
              <a:rPr lang="en-US" b="1" u="none" strike="noStrike" baseline="0" dirty="0" err="1"/>
              <a:t>call’d</a:t>
            </a:r>
            <a:r>
              <a:rPr lang="en-US" b="1" u="none" strike="noStrike" baseline="0" dirty="0"/>
              <a:t> on thee in the still night, </a:t>
            </a:r>
            <a:br>
              <a:rPr lang="en-US" b="1" u="none" strike="noStrike" baseline="0" dirty="0"/>
            </a:br>
            <a:r>
              <a:rPr lang="en-US" b="1" u="none" strike="noStrike" baseline="0" dirty="0"/>
              <a:t>Startled the slumbering birds from the </a:t>
            </a:r>
            <a:r>
              <a:rPr lang="en-US" b="1" u="none" strike="noStrike" baseline="0" dirty="0" err="1"/>
              <a:t>hush’d</a:t>
            </a:r>
            <a:r>
              <a:rPr lang="en-US" b="1" u="none" strike="noStrike" baseline="0" dirty="0"/>
              <a:t> boughs, </a:t>
            </a:r>
            <a:br>
              <a:rPr lang="en-US" b="1" u="none" strike="noStrike" baseline="0" dirty="0"/>
            </a:br>
            <a:r>
              <a:rPr lang="en-US" b="1" u="none" strike="noStrike" baseline="0" dirty="0"/>
              <a:t>And woke the mountain wolves,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92305198"/>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	                          and made the caves </a:t>
            </a:r>
            <a:br>
              <a:rPr lang="en-US" sz="2600" b="1" u="none" strike="noStrike" baseline="0" dirty="0"/>
            </a:br>
            <a:r>
              <a:rPr lang="en-US" sz="2600" b="1" u="none" strike="noStrike" baseline="0" dirty="0"/>
              <a:t>Acquainted with thy vainly </a:t>
            </a:r>
            <a:r>
              <a:rPr lang="en-US" sz="2600" b="1" u="none" strike="noStrike" baseline="0" dirty="0" err="1"/>
              <a:t>echo’d</a:t>
            </a:r>
            <a:r>
              <a:rPr lang="en-US" sz="2600" b="1" u="none" strike="noStrike" baseline="0" dirty="0"/>
              <a:t> name,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79737519"/>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Which </a:t>
            </a:r>
            <a:r>
              <a:rPr lang="en-US" sz="2600" b="1" u="none" strike="noStrike" baseline="0" dirty="0" err="1"/>
              <a:t>answer’d</a:t>
            </a:r>
            <a:r>
              <a:rPr lang="en-US" sz="2600" b="1" u="none" strike="noStrike" baseline="0" dirty="0"/>
              <a:t> me– many things </a:t>
            </a:r>
            <a:r>
              <a:rPr lang="en-US" sz="2600" b="1" u="none" strike="noStrike" baseline="0" dirty="0" err="1"/>
              <a:t>answer’d</a:t>
            </a:r>
            <a:r>
              <a:rPr lang="en-US" sz="2600" b="1" u="none" strike="noStrike" baseline="0" dirty="0"/>
              <a:t> me– </a:t>
            </a:r>
            <a:br>
              <a:rPr lang="en-US" sz="2600" b="1" u="none" strike="noStrike" baseline="0" dirty="0"/>
            </a:br>
            <a:r>
              <a:rPr lang="en-US" sz="2600" b="1" u="none" strike="noStrike" baseline="0" dirty="0"/>
              <a:t>Spirits and men– but thou wert silent all.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046432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u="none" strike="noStrike" baseline="0" dirty="0"/>
              <a:t>   </a:t>
            </a:r>
            <a:r>
              <a:rPr lang="en-GB" b="1" u="none" strike="noStrike" baseline="0" dirty="0">
                <a:solidFill>
                  <a:srgbClr val="FFFF00"/>
                </a:solidFill>
              </a:rPr>
              <a:t>SPIRIT</a:t>
            </a:r>
            <a:br>
              <a:rPr lang="en-GB" b="1" u="none" strike="noStrike" baseline="0" dirty="0"/>
            </a:br>
            <a:r>
              <a:rPr lang="en-GB" b="1" u="none" strike="noStrike" baseline="0" dirty="0"/>
              <a:t>My dwelling is the shadow of the night,	</a:t>
            </a:r>
            <a:br>
              <a:rPr lang="en-GB" b="1" u="none" strike="noStrike" baseline="0" dirty="0"/>
            </a:br>
            <a:r>
              <a:rPr lang="en-GB" b="1" u="none" strike="noStrike" baseline="0" dirty="0"/>
              <a:t>Why doth thy magic torture me with light?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61801404"/>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Yet speak to me! I have </a:t>
            </a:r>
            <a:r>
              <a:rPr lang="en-US" sz="2600" b="1" u="none" strike="noStrike" baseline="0" dirty="0" err="1"/>
              <a:t>outwatch’d</a:t>
            </a:r>
            <a:r>
              <a:rPr lang="en-US" sz="2600" b="1" u="none" strike="noStrike" baseline="0" dirty="0"/>
              <a:t> the stars,</a:t>
            </a:r>
            <a:br>
              <a:rPr lang="en-US" sz="2600" b="1" u="none" strike="noStrike" baseline="0" dirty="0"/>
            </a:br>
            <a:r>
              <a:rPr lang="en-US" sz="2600" b="1" u="none" strike="noStrike" baseline="0" dirty="0"/>
              <a:t>And gazed o’er heaven in vain in search of thee.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9953000"/>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 Speak to me! I have </a:t>
            </a:r>
            <a:r>
              <a:rPr lang="en-US" sz="2600" b="1" u="none" strike="noStrike" baseline="0" dirty="0" err="1"/>
              <a:t>wander’d</a:t>
            </a:r>
            <a:r>
              <a:rPr lang="en-US" sz="2600" b="1" u="none" strike="noStrike" baseline="0" dirty="0"/>
              <a:t> o’er the earth, </a:t>
            </a:r>
            <a:br>
              <a:rPr lang="en-US" sz="2600" b="1" u="none" strike="noStrike" baseline="0" dirty="0"/>
            </a:br>
            <a:r>
              <a:rPr lang="en-US" sz="2600" b="1" u="none" strike="noStrike" baseline="0" dirty="0"/>
              <a:t>And never found thy likeness– </a:t>
            </a:r>
            <a:br>
              <a:rPr lang="en-US" sz="2600" b="1" u="none" strike="noStrike" baseline="0" dirty="0"/>
            </a:br>
            <a:r>
              <a:rPr lang="en-US" sz="2600" b="1" u="none" strike="noStrike" baseline="0" dirty="0"/>
              <a:t>Speak to me!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8637401"/>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Look on the fiends around– they feel for me: </a:t>
            </a:r>
            <a:br>
              <a:rPr lang="en-US" sz="2600" b="1" u="none" strike="noStrike" baseline="0" dirty="0"/>
            </a:br>
            <a:r>
              <a:rPr lang="en-US" sz="2600" b="1" u="none" strike="noStrike" baseline="0" dirty="0"/>
              <a:t>I fear them not, and feel for thee alone.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78172613"/>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Speak to me! though it be in wrath;– but say– </a:t>
            </a:r>
            <a:br>
              <a:rPr lang="en-US" sz="2600" b="1" u="none" strike="noStrike" baseline="0" dirty="0"/>
            </a:br>
            <a:r>
              <a:rPr lang="en-US" sz="2600" b="1" u="none" strike="noStrike" baseline="0" dirty="0"/>
              <a:t>I </a:t>
            </a:r>
            <a:r>
              <a:rPr lang="en-US" sz="2600" b="1" u="none" strike="noStrike" baseline="0" dirty="0" err="1"/>
              <a:t>reck</a:t>
            </a:r>
            <a:r>
              <a:rPr lang="en-US" sz="2600" b="1" u="none" strike="noStrike" baseline="0" dirty="0"/>
              <a:t> not what– but let me hear thee once– </a:t>
            </a:r>
            <a:br>
              <a:rPr lang="en-US" sz="2600" b="1" u="none" strike="noStrike" baseline="0" dirty="0"/>
            </a:br>
            <a:r>
              <a:rPr lang="en-US" sz="2600" b="1" u="none" strike="noStrike" baseline="0" dirty="0"/>
              <a:t>This once– once more!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59788906"/>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7572"/>
            <a:ext cx="7886700" cy="1713417"/>
          </a:xfrm>
        </p:spPr>
        <p:txBody>
          <a:bodyPr>
            <a:normAutofit fontScale="90000"/>
          </a:bodyPr>
          <a:lstStyle/>
          <a:p>
            <a:r>
              <a:rPr lang="en-US" b="1" dirty="0"/>
              <a:t>   </a:t>
            </a:r>
            <a:r>
              <a:rPr lang="en-US" b="1" u="none" strike="noStrike" baseline="0" dirty="0">
                <a:solidFill>
                  <a:srgbClr val="FFFF00"/>
                </a:solidFill>
              </a:rPr>
              <a:t>PHANTOM</a:t>
            </a:r>
            <a:r>
              <a:rPr lang="en-US" b="1" u="none" strike="noStrike" dirty="0">
                <a:solidFill>
                  <a:srgbClr val="FFFF00"/>
                </a:solidFill>
              </a:rPr>
              <a:t> OF ASTARTE</a:t>
            </a:r>
            <a:br>
              <a:rPr lang="en-US" b="1" u="none" strike="noStrike" baseline="0" dirty="0"/>
            </a:br>
            <a:r>
              <a:rPr lang="en-US" b="1" u="none" strike="noStrike" baseline="0" dirty="0"/>
              <a:t>	                    Manfred!</a:t>
            </a:r>
            <a:br>
              <a:rPr lang="en-US" b="1" u="none" strike="noStrike" baseline="0" dirty="0"/>
            </a:br>
            <a:r>
              <a:rPr lang="en-GB" b="1" dirty="0"/>
              <a:t>   </a:t>
            </a:r>
            <a:r>
              <a:rPr lang="en-GB" b="1" cap="all" dirty="0">
                <a:solidFill>
                  <a:srgbClr val="FFFF00"/>
                </a:solidFill>
              </a:rPr>
              <a:t>Manfred</a:t>
            </a:r>
            <a:br>
              <a:rPr lang="en-US" b="1" u="none" strike="noStrike" baseline="0" dirty="0"/>
            </a:br>
            <a:r>
              <a:rPr lang="en-US" b="1" u="none" strike="noStrike" baseline="0" dirty="0"/>
              <a:t>			            Say on, say on– </a:t>
            </a:r>
            <a:br>
              <a:rPr lang="en-US" b="1" u="none" strike="noStrike" baseline="0" dirty="0"/>
            </a:br>
            <a:r>
              <a:rPr lang="en-US" b="1" u="none" strike="noStrike" baseline="0" dirty="0"/>
              <a:t>I live but in the sound – it is thy voice!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10562970"/>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dirty="0">
                <a:solidFill>
                  <a:srgbClr val="FFFF00"/>
                </a:solidFill>
              </a:rPr>
              <a:t>   PHANTOM </a:t>
            </a:r>
            <a:br>
              <a:rPr lang="en-US" sz="2600" b="1" u="none" strike="noStrike" baseline="0" dirty="0"/>
            </a:br>
            <a:r>
              <a:rPr lang="en-US" sz="2600" b="1" u="none" strike="noStrike" baseline="0" dirty="0"/>
              <a:t>Manfred! To-morrow ends thine earthly ills. </a:t>
            </a:r>
            <a:br>
              <a:rPr lang="en-US" sz="2600" b="1" u="none" strike="noStrike" baseline="0" dirty="0"/>
            </a:br>
            <a:r>
              <a:rPr lang="en-US" sz="2600" b="1" u="none" strike="noStrike" baseline="0" dirty="0"/>
              <a:t>Farewell!</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76651245"/>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Yet one word more– am I forgiven?</a:t>
            </a:r>
            <a:br>
              <a:rPr lang="en-US" b="1" u="none" strike="noStrike" baseline="0" dirty="0"/>
            </a:br>
            <a:r>
              <a:rPr lang="en-US" b="1" u="none" strike="noStrike" baseline="0" dirty="0"/>
              <a:t>   </a:t>
            </a:r>
            <a:r>
              <a:rPr lang="en-US" b="1" dirty="0">
                <a:solidFill>
                  <a:srgbClr val="FFFF00"/>
                </a:solidFill>
              </a:rPr>
              <a:t>PHANTOM </a:t>
            </a:r>
            <a:br>
              <a:rPr lang="en-US" b="1" u="none" strike="noStrike" baseline="0" dirty="0"/>
            </a:br>
            <a:r>
              <a:rPr lang="en-US" b="1" u="none" strike="noStrike" baseline="0" dirty="0"/>
              <a:t>			                                Farewell!</a:t>
            </a:r>
            <a:br>
              <a:rPr lang="en-US" b="1" u="none" strike="noStrike" baseline="0" dirty="0"/>
            </a:br>
            <a:endParaRPr lang="en-US" b="1" u="none" strike="noStrike" baseline="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39656295"/>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cap="all" dirty="0">
                <a:solidFill>
                  <a:srgbClr val="FFFF00"/>
                </a:solidFill>
              </a:rPr>
              <a:t>Manfred</a:t>
            </a:r>
            <a:br>
              <a:rPr lang="en-US" b="1" u="none" strike="noStrike" baseline="0" dirty="0"/>
            </a:br>
            <a:r>
              <a:rPr lang="en-US" b="1" u="none" strike="noStrike" baseline="0" dirty="0"/>
              <a:t>Say, shall we meet again?</a:t>
            </a:r>
            <a:br>
              <a:rPr lang="en-US" b="1" u="none" strike="noStrike" baseline="0" dirty="0"/>
            </a:br>
            <a:r>
              <a:rPr lang="en-US" b="1" u="none" strike="noStrike" baseline="0" dirty="0"/>
              <a:t>   </a:t>
            </a:r>
            <a:r>
              <a:rPr lang="en-US" b="1" u="none" strike="noStrike" baseline="0" dirty="0">
                <a:solidFill>
                  <a:srgbClr val="FFFF00"/>
                </a:solidFill>
              </a:rPr>
              <a:t>PHANTOM</a:t>
            </a:r>
            <a:br>
              <a:rPr lang="en-US" b="1" u="none" strike="noStrike" baseline="0" dirty="0"/>
            </a:br>
            <a:r>
              <a:rPr lang="en-US" b="1" u="none" strike="noStrike" baseline="0" dirty="0"/>
              <a:t>                        	                      Farewell!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63832105"/>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34505"/>
            <a:ext cx="7886700" cy="1713417"/>
          </a:xfrm>
        </p:spPr>
        <p:txBody>
          <a:bodyPr>
            <a:normAutofit/>
          </a:bodyPr>
          <a:lstStyle/>
          <a:p>
            <a:r>
              <a:rPr lang="en-GB" sz="2600" b="1" dirty="0"/>
              <a:t>   </a:t>
            </a:r>
            <a:r>
              <a:rPr lang="en-GB" sz="2600" b="1" cap="all" dirty="0">
                <a:solidFill>
                  <a:srgbClr val="FFFF00"/>
                </a:solidFill>
              </a:rPr>
              <a:t>Manfred</a:t>
            </a:r>
            <a:br>
              <a:rPr lang="en-US" sz="2600" b="1" u="none" strike="noStrike" baseline="0" dirty="0"/>
            </a:br>
            <a:r>
              <a:rPr lang="en-US" sz="2600" b="1" u="none" strike="noStrike" baseline="0" dirty="0"/>
              <a:t>One word for mercy! Say, thou </a:t>
            </a:r>
            <a:r>
              <a:rPr lang="en-US" sz="2600" b="1" u="none" strike="noStrike" baseline="0" dirty="0" err="1"/>
              <a:t>lovest</a:t>
            </a:r>
            <a:r>
              <a:rPr lang="en-US" sz="2600" b="1" u="none" strike="noStrike" baseline="0" dirty="0"/>
              <a:t> me.</a:t>
            </a:r>
            <a:br>
              <a:rPr lang="en-US" sz="2600" b="1" u="none" strike="noStrike" baseline="0" dirty="0"/>
            </a:br>
            <a:endParaRPr lang="en-US" sz="2600" b="1" u="none" strike="noStrike" baseline="0" dirty="0">
              <a:solidFill>
                <a:srgbClr val="FFFF00"/>
              </a:solidFill>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89681050"/>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2972"/>
            <a:ext cx="7886700" cy="1713417"/>
          </a:xfrm>
        </p:spPr>
        <p:txBody>
          <a:bodyPr>
            <a:normAutofit fontScale="90000"/>
          </a:bodyPr>
          <a:lstStyle/>
          <a:p>
            <a:r>
              <a:rPr lang="en-US" b="1" dirty="0">
                <a:solidFill>
                  <a:srgbClr val="FFFF00"/>
                </a:solidFill>
              </a:rPr>
              <a:t>PHANTOM</a:t>
            </a:r>
            <a:br>
              <a:rPr lang="en-US" b="1" u="none" strike="noStrike" baseline="0" dirty="0"/>
            </a:br>
            <a:r>
              <a:rPr lang="en-US" b="1" u="none" strike="noStrike" baseline="0" dirty="0"/>
              <a:t>Manfred! </a:t>
            </a:r>
            <a:br>
              <a:rPr lang="en-US" b="1" dirty="0"/>
            </a:br>
            <a:br>
              <a:rPr lang="en-US" b="1" u="none" strike="noStrike" baseline="0" dirty="0"/>
            </a:br>
            <a:r>
              <a:rPr lang="en-US" b="1" u="none" strike="noStrike" baseline="0" dirty="0">
                <a:solidFill>
                  <a:srgbClr val="FFFF00"/>
                </a:solidFill>
              </a:rPr>
              <a:t>The Spirit of ASTARTE departs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992702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u="none" strike="noStrike" baseline="0" dirty="0">
                <a:solidFill>
                  <a:srgbClr val="FFFF00"/>
                </a:solidFill>
              </a:rPr>
              <a:t>SPIRITS</a:t>
            </a:r>
            <a:br>
              <a:rPr lang="en-GB" b="1" u="none" strike="noStrike" baseline="0" dirty="0">
                <a:solidFill>
                  <a:srgbClr val="FFFF00"/>
                </a:solidFill>
              </a:rPr>
            </a:br>
            <a:r>
              <a:rPr lang="en-GB" b="1" u="none" strike="noStrike" baseline="0" dirty="0"/>
              <a:t>Earth, ocean, air, night, mountains, winds, thy star,</a:t>
            </a:r>
            <a:br>
              <a:rPr lang="en-GB" b="1" u="none" strike="noStrike" baseline="0" dirty="0"/>
            </a:br>
            <a:r>
              <a:rPr lang="en-GB" b="1" u="none" strike="noStrike" baseline="0" dirty="0"/>
              <a:t>Are at thy beck and bidding, Child of Clay!	</a:t>
            </a:r>
            <a:br>
              <a:rPr lang="en-GB" b="1" u="none" strike="noStrike" baseline="0" dirty="0"/>
            </a:br>
            <a:r>
              <a:rPr lang="en-GB" b="1" u="none" strike="noStrike" baseline="0" dirty="0"/>
              <a:t>Before thee at thy quest their spirits are—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7090458"/>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u="none" strike="noStrike" baseline="0" dirty="0">
                <a:solidFill>
                  <a:srgbClr val="FFFF00"/>
                </a:solidFill>
              </a:rPr>
              <a:t>Scene Six</a:t>
            </a:r>
            <a:br>
              <a:rPr lang="en-US" sz="3600" b="1" u="none" strike="noStrike" baseline="0" dirty="0">
                <a:solidFill>
                  <a:srgbClr val="FFFF00"/>
                </a:solidFill>
              </a:rPr>
            </a:br>
            <a:r>
              <a:rPr lang="en-US" sz="3600" b="1" u="none" strike="noStrike" baseline="0" dirty="0">
                <a:solidFill>
                  <a:srgbClr val="FFFF00"/>
                </a:solidFill>
              </a:rPr>
              <a:t>   The Abbot of St Moritz</a:t>
            </a:r>
            <a:br>
              <a:rPr lang="en-US" b="1" u="none" strike="noStrike" baseline="0" dirty="0">
                <a:solidFill>
                  <a:srgbClr val="FFFF00"/>
                </a:solidFill>
              </a:rPr>
            </a:br>
            <a:r>
              <a:rPr lang="en-US" b="1" u="none" strike="noStrike" baseline="0" dirty="0">
                <a:solidFill>
                  <a:srgbClr val="FFFF00"/>
                </a:solidFill>
              </a:rPr>
              <a:t>A Hall in the Castle of Manfred. </a:t>
            </a:r>
            <a:br>
              <a:rPr lang="en-US" b="1" u="none" strike="noStrike" baseline="0" dirty="0">
                <a:solidFill>
                  <a:srgbClr val="FFFF00"/>
                </a:solidFill>
              </a:rPr>
            </a:br>
            <a:r>
              <a:rPr lang="en-US" b="1" u="none" strike="noStrike" baseline="0" dirty="0">
                <a:solidFill>
                  <a:srgbClr val="FFFF00"/>
                </a:solidFill>
              </a:rPr>
              <a:t>Time, an hour before sunset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88618383"/>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There is a calm upon me–</a:t>
            </a:r>
            <a:br>
              <a:rPr lang="en-US" b="1" u="none" strike="noStrike" baseline="0" dirty="0"/>
            </a:br>
            <a:r>
              <a:rPr lang="en-US" b="1" u="none" strike="noStrike" baseline="0" dirty="0"/>
              <a:t>Inexplicable stillness! which till now </a:t>
            </a:r>
            <a:br>
              <a:rPr lang="en-US" b="1" u="none" strike="noStrike" baseline="0" dirty="0"/>
            </a:br>
            <a:r>
              <a:rPr lang="en-US" b="1" u="none" strike="noStrike" baseline="0" dirty="0"/>
              <a:t>Did not belong to what I knew of life.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41469219"/>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If that I did not know philosophy </a:t>
            </a:r>
            <a:br>
              <a:rPr lang="en-US" b="1" u="none" strike="noStrike" baseline="0" dirty="0"/>
            </a:br>
            <a:r>
              <a:rPr lang="en-US" b="1" u="none" strike="noStrike" baseline="0" dirty="0"/>
              <a:t>To be of all our vanities the </a:t>
            </a:r>
            <a:r>
              <a:rPr lang="en-US" b="1" u="none" strike="noStrike" baseline="0" dirty="0" err="1"/>
              <a:t>motliest</a:t>
            </a:r>
            <a:r>
              <a:rPr lang="en-US" b="1" u="none" strike="noStrike" baseline="0" dirty="0"/>
              <a:t>,      	</a:t>
            </a:r>
            <a:br>
              <a:rPr lang="en-US" b="1" u="none" strike="noStrike" baseline="0" dirty="0"/>
            </a:br>
            <a:r>
              <a:rPr lang="en-US" b="1" u="none" strike="noStrike" baseline="0" dirty="0"/>
              <a:t>The merest word that ever </a:t>
            </a:r>
            <a:r>
              <a:rPr lang="en-US" b="1" u="none" strike="noStrike" baseline="0" dirty="0" err="1"/>
              <a:t>fool’d</a:t>
            </a:r>
            <a:r>
              <a:rPr lang="en-US" b="1" u="none" strike="noStrike" baseline="0" dirty="0"/>
              <a:t> the ear </a:t>
            </a:r>
            <a:br>
              <a:rPr lang="en-US" b="1" u="none" strike="noStrike" baseline="0" dirty="0"/>
            </a:br>
            <a:r>
              <a:rPr lang="en-US" b="1" u="none" strike="noStrike" baseline="0" dirty="0"/>
              <a:t>From out the schoolman’s jargon, I should deem </a:t>
            </a:r>
            <a:br>
              <a:rPr lang="en-US" b="1" u="none" strike="noStrike" baseline="0" dirty="0"/>
            </a:br>
            <a:r>
              <a:rPr lang="en-US" b="1" u="none" strike="noStrike" baseline="0" dirty="0"/>
              <a:t>The golden secret, the sought </a:t>
            </a:r>
            <a:r>
              <a:rPr lang="en-US" b="1" u="none" strike="noStrike" baseline="0" dirty="0" err="1"/>
              <a:t>Kalón</a:t>
            </a:r>
            <a:r>
              <a:rPr lang="en-US" b="1" u="none" strike="noStrike" baseline="0" dirty="0"/>
              <a:t>, found, </a:t>
            </a:r>
            <a:br>
              <a:rPr lang="en-US" b="1" u="none" strike="noStrike" baseline="0" dirty="0"/>
            </a:br>
            <a:r>
              <a:rPr lang="en-US" b="1" u="none" strike="noStrike" baseline="0" dirty="0"/>
              <a:t>And seated in my soul.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05255793"/>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00639"/>
            <a:ext cx="7886700" cy="1713417"/>
          </a:xfrm>
        </p:spPr>
        <p:txBody>
          <a:bodyPr>
            <a:normAutofit fontScale="90000"/>
          </a:bodyPr>
          <a:lstStyle/>
          <a:p>
            <a:r>
              <a:rPr lang="en-US" b="1" u="none" strike="noStrike" baseline="0" dirty="0"/>
              <a:t>				Who is there?</a:t>
            </a:r>
            <a:br>
              <a:rPr lang="en-US" b="1" u="none" strike="noStrike" baseline="0" dirty="0"/>
            </a:br>
            <a:r>
              <a:rPr lang="en-US" b="1" u="none" strike="noStrike" baseline="0" dirty="0">
                <a:solidFill>
                  <a:srgbClr val="FFFF00"/>
                </a:solidFill>
              </a:rPr>
              <a:t>Enter the ABBOT OF ST. MORITZ</a:t>
            </a:r>
            <a:br>
              <a:rPr lang="en-US" b="1" u="none" strike="noStrike" baseline="0" dirty="0">
                <a:solidFill>
                  <a:srgbClr val="FFFF00"/>
                </a:solidFill>
              </a:rPr>
            </a:br>
            <a:r>
              <a:rPr lang="en-US" b="1" u="none" strike="noStrike" baseline="0" dirty="0">
                <a:solidFill>
                  <a:srgbClr val="FFFF00"/>
                </a:solidFill>
              </a:rPr>
              <a:t>   ABBOT</a:t>
            </a:r>
            <a:br>
              <a:rPr lang="en-US" b="1" u="none" strike="noStrike" baseline="0" dirty="0"/>
            </a:br>
            <a:r>
              <a:rPr lang="en-US" b="1" u="none" strike="noStrike" baseline="0" dirty="0"/>
              <a:t>Peace be with Count Manfred!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92169557"/>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Holy father! welcome to these walls; </a:t>
            </a:r>
            <a:br>
              <a:rPr lang="en-US" b="1" u="none" strike="noStrike" baseline="0" dirty="0"/>
            </a:br>
            <a:r>
              <a:rPr lang="en-US" b="1" u="none" strike="noStrike" baseline="0" dirty="0"/>
              <a:t>What would my reverend guest?</a:t>
            </a:r>
            <a:br>
              <a:rPr lang="en-US" b="1" u="none" strike="noStrike" baseline="0" dirty="0"/>
            </a:br>
            <a:r>
              <a:rPr lang="en-US" b="1" dirty="0"/>
              <a:t>   </a:t>
            </a:r>
            <a:r>
              <a:rPr lang="en-US" b="1" dirty="0">
                <a:solidFill>
                  <a:srgbClr val="FFFF00"/>
                </a:solidFill>
              </a:rPr>
              <a:t>ABBOT</a:t>
            </a:r>
            <a:br>
              <a:rPr lang="en-US" b="1" u="none" strike="noStrike" baseline="0" dirty="0"/>
            </a:br>
            <a:r>
              <a:rPr lang="en-US" b="1" u="none" strike="noStrike" baseline="0" dirty="0"/>
              <a:t>Thus, without prelude:– Age and zeal, my office, </a:t>
            </a:r>
            <a:br>
              <a:rPr lang="en-US" b="1" u="none" strike="noStrike" baseline="0" dirty="0"/>
            </a:br>
            <a:r>
              <a:rPr lang="en-US" b="1" u="none" strike="noStrike" baseline="0" dirty="0"/>
              <a:t>And good intent, must plead my privilege.</a:t>
            </a:r>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34219902"/>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a:t>
            </a:r>
            <a:r>
              <a:rPr lang="en-US" b="1" u="none" strike="noStrike" baseline="0" dirty="0" err="1"/>
              <a:t>Rumours</a:t>
            </a:r>
            <a:r>
              <a:rPr lang="en-US" b="1" u="none" strike="noStrike" baseline="0" dirty="0"/>
              <a:t> strange, 	</a:t>
            </a:r>
            <a:br>
              <a:rPr lang="en-US" b="1" u="none" strike="noStrike" baseline="0" dirty="0"/>
            </a:br>
            <a:r>
              <a:rPr lang="en-US" b="1" u="none" strike="noStrike" baseline="0" dirty="0"/>
              <a:t>And of unholy nature, are abroad,                   </a:t>
            </a:r>
            <a:br>
              <a:rPr lang="en-US" b="1" u="none" strike="noStrike" baseline="0" dirty="0"/>
            </a:br>
            <a:r>
              <a:rPr lang="en-US" b="1" u="none" strike="noStrike" baseline="0" dirty="0"/>
              <a:t>And busy with thy name; a noble name </a:t>
            </a:r>
            <a:br>
              <a:rPr lang="en-US" b="1" u="none" strike="noStrike" baseline="0" dirty="0"/>
            </a:br>
            <a:r>
              <a:rPr lang="en-US" b="1" u="none" strike="noStrike" baseline="0" dirty="0"/>
              <a:t>For centuries: may he who bears it now </a:t>
            </a:r>
            <a:br>
              <a:rPr lang="en-US" b="1" u="none" strike="noStrike" baseline="0" dirty="0"/>
            </a:br>
            <a:r>
              <a:rPr lang="en-US" b="1" u="none" strike="noStrike" baseline="0" dirty="0"/>
              <a:t>Transmit it </a:t>
            </a:r>
            <a:r>
              <a:rPr lang="en-US" b="1" u="none" strike="noStrike" baseline="0" dirty="0" err="1"/>
              <a:t>unimpair’d</a:t>
            </a:r>
            <a:r>
              <a:rPr lang="en-US" b="1" u="none" strike="noStrike" baseline="0" dirty="0"/>
              <a:t>!</a:t>
            </a:r>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73928275"/>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GB" b="1" cap="all" dirty="0">
                <a:solidFill>
                  <a:srgbClr val="FFFF00"/>
                </a:solidFill>
              </a:rPr>
              <a:t>Manfred</a:t>
            </a:r>
            <a:br>
              <a:rPr lang="en-US" b="1" u="none" strike="noStrike" baseline="0" dirty="0"/>
            </a:br>
            <a:r>
              <a:rPr lang="en-US" b="1" u="none" strike="noStrike" baseline="0" dirty="0"/>
              <a:t>	Proceed,– I listen.</a:t>
            </a:r>
            <a:br>
              <a:rPr lang="en-US" b="1" dirty="0"/>
            </a:br>
            <a:r>
              <a:rPr lang="en-US" b="1" dirty="0"/>
              <a:t>   </a:t>
            </a:r>
            <a:r>
              <a:rPr lang="en-US" b="1" dirty="0">
                <a:solidFill>
                  <a:srgbClr val="FFFF00"/>
                </a:solidFill>
              </a:rPr>
              <a:t>ABBOT</a:t>
            </a:r>
            <a:br>
              <a:rPr lang="en-US" b="1" u="none" strike="noStrike" baseline="0" dirty="0"/>
            </a:br>
            <a:r>
              <a:rPr lang="en-US" b="1" u="none" strike="noStrike" baseline="0" dirty="0" err="1"/>
              <a:t>’Tis</a:t>
            </a:r>
            <a:r>
              <a:rPr lang="en-US" b="1" u="none" strike="noStrike" baseline="0" dirty="0"/>
              <a:t> said thou </a:t>
            </a:r>
            <a:r>
              <a:rPr lang="en-US" b="1" u="none" strike="noStrike" baseline="0" dirty="0" err="1"/>
              <a:t>holdest</a:t>
            </a:r>
            <a:r>
              <a:rPr lang="en-US" b="1" u="none" strike="noStrike" baseline="0" dirty="0"/>
              <a:t> converse with the things</a:t>
            </a:r>
            <a:br>
              <a:rPr lang="en-US" b="1" u="none" strike="noStrike" baseline="0" dirty="0"/>
            </a:br>
            <a:r>
              <a:rPr lang="en-US" b="1" u="none" strike="noStrike" baseline="0" dirty="0"/>
              <a:t>Which are forbidden to the search of man;</a:t>
            </a:r>
            <a:br>
              <a:rPr lang="en-US" b="1" u="none" strike="noStrike" baseline="0" dirty="0"/>
            </a:br>
            <a:endParaRPr lang="en-US" b="1" u="none" strike="noStrike" baseline="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85139069"/>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That with the dwellers of the dark abodes,</a:t>
            </a:r>
            <a:br>
              <a:rPr lang="en-US" b="1" u="none" strike="noStrike" baseline="0" dirty="0"/>
            </a:br>
            <a:r>
              <a:rPr lang="en-US" b="1" u="none" strike="noStrike" baseline="0" dirty="0"/>
              <a:t>The many evil and </a:t>
            </a:r>
            <a:r>
              <a:rPr lang="en-US" b="1" u="none" strike="noStrike" baseline="0" dirty="0" err="1"/>
              <a:t>unheavenly</a:t>
            </a:r>
            <a:r>
              <a:rPr lang="en-US" b="1" u="none" strike="noStrike" baseline="0" dirty="0"/>
              <a:t> spirits</a:t>
            </a:r>
            <a:br>
              <a:rPr lang="en-US" b="1" u="none" strike="noStrike" baseline="0" dirty="0"/>
            </a:br>
            <a:r>
              <a:rPr lang="en-US" b="1" u="none" strike="noStrike" baseline="0" dirty="0"/>
              <a:t>Which walk the valley of the shade of death,</a:t>
            </a:r>
            <a:br>
              <a:rPr lang="en-US" b="1" u="none" strike="noStrike" baseline="0" dirty="0"/>
            </a:br>
            <a:r>
              <a:rPr lang="en-US" b="1" u="none" strike="noStrike" baseline="0" dirty="0"/>
              <a:t>Thou </a:t>
            </a:r>
            <a:r>
              <a:rPr lang="en-US" b="1" u="none" strike="noStrike" baseline="0" dirty="0" err="1"/>
              <a:t>communest</a:t>
            </a:r>
            <a:r>
              <a:rPr lang="en-US" b="1" u="none" strike="noStrike" baseline="0" dirty="0"/>
              <a:t>. Thy life’s in peril.</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8990168"/>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Take it.</a:t>
            </a:r>
            <a:br>
              <a:rPr lang="en-US" b="1" u="none" strike="noStrike" baseline="0" dirty="0"/>
            </a:br>
            <a:r>
              <a:rPr lang="en-US" b="1" dirty="0"/>
              <a:t>   </a:t>
            </a:r>
            <a:r>
              <a:rPr lang="en-US" b="1" dirty="0">
                <a:solidFill>
                  <a:srgbClr val="FFFF00"/>
                </a:solidFill>
              </a:rPr>
              <a:t>ABBOT</a:t>
            </a:r>
            <a:br>
              <a:rPr lang="en-US" b="1" u="none" strike="noStrike" baseline="0" dirty="0"/>
            </a:br>
            <a:r>
              <a:rPr lang="en-US" b="1" u="none" strike="noStrike" baseline="0" dirty="0"/>
              <a:t>I come to save, and not destroy.</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29903602"/>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There still is time</a:t>
            </a:r>
            <a:br>
              <a:rPr lang="en-US" b="1" u="none" strike="noStrike" baseline="0" dirty="0"/>
            </a:br>
            <a:r>
              <a:rPr lang="en-US" b="1" u="none" strike="noStrike" baseline="0" dirty="0"/>
              <a:t>For penitence and pity. Reconcile thee         </a:t>
            </a:r>
            <a:br>
              <a:rPr lang="en-US" b="1" u="none" strike="noStrike" baseline="0" dirty="0"/>
            </a:br>
            <a:r>
              <a:rPr lang="en-US" b="1" u="none" strike="noStrike" baseline="0" dirty="0"/>
              <a:t>With the true church, and through the church to heaven.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75154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u="none" strike="noStrike" baseline="0" dirty="0"/>
              <a:t>What wouldst thou with us, son of mortals—say?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98727122"/>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I hear thee. </a:t>
            </a:r>
            <a:br>
              <a:rPr lang="en-US" b="1" u="none" strike="noStrike" baseline="0" dirty="0"/>
            </a:br>
            <a:r>
              <a:rPr lang="en-US" b="1" u="none" strike="noStrike" baseline="0" dirty="0"/>
              <a:t>This is my reply: whate’er</a:t>
            </a:r>
            <a:br>
              <a:rPr lang="en-US" b="1" u="none" strike="noStrike" baseline="0" dirty="0"/>
            </a:br>
            <a:r>
              <a:rPr lang="en-US" b="1" u="none" strike="noStrike" baseline="0" dirty="0"/>
              <a:t>I may have been, or am, doth rest between</a:t>
            </a:r>
            <a:br>
              <a:rPr lang="en-US" b="1" u="none" strike="noStrike" baseline="0" dirty="0"/>
            </a:br>
            <a:r>
              <a:rPr lang="en-US" b="1" u="none" strike="noStrike" baseline="0" dirty="0"/>
              <a:t>Heaven and myself; I shall not choose a mortal</a:t>
            </a:r>
            <a:br>
              <a:rPr lang="en-US" b="1" u="none" strike="noStrike" baseline="0" dirty="0"/>
            </a:br>
            <a:r>
              <a:rPr lang="en-US" b="1" u="none" strike="noStrike" baseline="0" dirty="0"/>
              <a:t>To be my mediator.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80927389"/>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There is no power in holy men, nor charm in prayer, </a:t>
            </a:r>
            <a:br>
              <a:rPr lang="en-US" b="1" u="none" strike="noStrike" baseline="0" dirty="0"/>
            </a:br>
            <a:r>
              <a:rPr lang="en-US" b="1" u="none" strike="noStrike" baseline="0" dirty="0"/>
              <a:t>Nor agony, nor – greater than all these –</a:t>
            </a:r>
            <a:br>
              <a:rPr lang="en-US" b="1" u="none" strike="noStrike" baseline="0" dirty="0"/>
            </a:br>
            <a:r>
              <a:rPr lang="en-US" b="1" u="none" strike="noStrike" baseline="0" dirty="0"/>
              <a:t>The innate tortures of that deep despair           </a:t>
            </a:r>
            <a:br>
              <a:rPr lang="en-US" b="1" u="none" strike="noStrike" baseline="0" dirty="0"/>
            </a:br>
            <a:r>
              <a:rPr lang="en-US" b="1" u="none" strike="noStrike" baseline="0" dirty="0"/>
              <a:t>Which is remorse without the fear of hell–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78946239"/>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US" b="1" u="none" strike="noStrike" baseline="0" dirty="0"/>
              <a:t>can exorcise </a:t>
            </a:r>
            <a:br>
              <a:rPr lang="en-US" b="1" u="none" strike="noStrike" baseline="0" dirty="0"/>
            </a:br>
            <a:r>
              <a:rPr lang="en-US" b="1" u="none" strike="noStrike" baseline="0" dirty="0"/>
              <a:t>From out the unbounded spirit, the quick sense </a:t>
            </a:r>
            <a:br>
              <a:rPr lang="en-US" b="1" u="none" strike="noStrike" baseline="0" dirty="0"/>
            </a:br>
            <a:r>
              <a:rPr lang="en-US" b="1" u="none" strike="noStrike" baseline="0" dirty="0"/>
              <a:t>Of its own sins, wrongs, sufferance, and revenge </a:t>
            </a:r>
            <a:br>
              <a:rPr lang="en-US" b="1" u="none" strike="noStrike" baseline="0" dirty="0"/>
            </a:br>
            <a:r>
              <a:rPr lang="en-US" b="1" u="none" strike="noStrike" baseline="0" dirty="0"/>
              <a:t>Upon itself. There is no future pang </a:t>
            </a:r>
            <a:br>
              <a:rPr lang="en-US" b="1" u="none" strike="noStrike" baseline="0" dirty="0"/>
            </a:br>
            <a:r>
              <a:rPr lang="en-US" b="1" u="none" strike="noStrike" baseline="0" dirty="0"/>
              <a:t>Can deal that justice on the self-</a:t>
            </a:r>
            <a:r>
              <a:rPr lang="en-US" b="1" u="none" strike="noStrike" baseline="0" dirty="0" err="1"/>
              <a:t>condemn’d</a:t>
            </a:r>
            <a:r>
              <a:rPr lang="en-US" b="1" u="none" strike="noStrike" baseline="0" dirty="0"/>
              <a:t> </a:t>
            </a:r>
            <a:br>
              <a:rPr lang="en-US" b="1" u="none" strike="noStrike" baseline="0" dirty="0"/>
            </a:br>
            <a:r>
              <a:rPr lang="en-US" b="1" u="none" strike="noStrike" baseline="0" dirty="0"/>
              <a:t>He deals on his own soul.</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70197784"/>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I have had those earthly visions 	</a:t>
            </a:r>
            <a:br>
              <a:rPr lang="en-US" b="1" u="none" strike="noStrike" baseline="0" dirty="0"/>
            </a:br>
            <a:r>
              <a:rPr lang="en-US" b="1" u="none" strike="noStrike" baseline="0" dirty="0"/>
              <a:t>And noble aspirations in my youth, </a:t>
            </a:r>
            <a:br>
              <a:rPr lang="en-US" b="1" u="none" strike="noStrike" baseline="0" dirty="0"/>
            </a:br>
            <a:r>
              <a:rPr lang="en-US" b="1" u="none" strike="noStrike" baseline="0" dirty="0"/>
              <a:t>To make my own the mind of other men, </a:t>
            </a:r>
            <a:br>
              <a:rPr lang="en-US" b="1" u="none" strike="noStrike" baseline="0" dirty="0"/>
            </a:br>
            <a:r>
              <a:rPr lang="en-US" b="1" u="none" strike="noStrike" baseline="0" dirty="0"/>
              <a:t>The enlightener of nations; and to rise </a:t>
            </a:r>
            <a:br>
              <a:rPr lang="en-US" b="1" u="none" strike="noStrike" baseline="0" dirty="0"/>
            </a:br>
            <a:r>
              <a:rPr lang="en-US" b="1" u="none" strike="noStrike" baseline="0" dirty="0"/>
              <a:t>I knew not whither– it might be to fall,</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84106994"/>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But fall, even as the mountain-cataract, </a:t>
            </a:r>
            <a:br>
              <a:rPr lang="en-US" b="1" u="none" strike="noStrike" baseline="0" dirty="0"/>
            </a:br>
            <a:r>
              <a:rPr lang="en-US" b="1" u="none" strike="noStrike" baseline="0" dirty="0"/>
              <a:t>Which having leapt from its more dazzling height,    </a:t>
            </a:r>
            <a:br>
              <a:rPr lang="en-US" b="1" u="none" strike="noStrike" baseline="0" dirty="0"/>
            </a:br>
            <a:r>
              <a:rPr lang="en-US" b="1" u="none" strike="noStrike" baseline="0" dirty="0"/>
              <a:t>Even in the foaming strength of its abyss</a:t>
            </a:r>
            <a:br>
              <a:rPr lang="en-US" b="1" u="none" strike="noStrike" baseline="0" dirty="0"/>
            </a:br>
            <a:r>
              <a:rPr lang="en-US" b="1" u="none" strike="noStrike" baseline="0" dirty="0"/>
              <a:t>(Which casts up misty columns that become </a:t>
            </a:r>
            <a:br>
              <a:rPr lang="en-US" b="1" u="none" strike="noStrike" baseline="0" dirty="0"/>
            </a:br>
            <a:r>
              <a:rPr lang="en-US" b="1" u="none" strike="noStrike" baseline="0" dirty="0"/>
              <a:t>Clouds raining from the re-ascended skies) </a:t>
            </a:r>
            <a:br>
              <a:rPr lang="en-US" b="1" u="none" strike="noStrike" baseline="0" dirty="0"/>
            </a:br>
            <a:r>
              <a:rPr lang="en-US" b="1" u="none" strike="noStrike" baseline="0" dirty="0"/>
              <a:t>Lies low but mighty still.</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30100877"/>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But this is past. I could not tame my nature down.</a:t>
            </a:r>
            <a:br>
              <a:rPr lang="en-US" b="1" u="none" strike="noStrike" baseline="0" dirty="0"/>
            </a:br>
            <a:r>
              <a:rPr lang="en-US" b="1" u="none" strike="noStrike" baseline="0" dirty="0"/>
              <a:t>I </a:t>
            </a:r>
            <a:r>
              <a:rPr lang="en-US" b="1" u="none" strike="noStrike" baseline="0" dirty="0" err="1"/>
              <a:t>disdain’d</a:t>
            </a:r>
            <a:r>
              <a:rPr lang="en-US" b="1" u="none" strike="noStrike" baseline="0" dirty="0"/>
              <a:t> to mingle with </a:t>
            </a:r>
            <a:br>
              <a:rPr lang="en-US" b="1" u="none" strike="noStrike" baseline="0" dirty="0"/>
            </a:br>
            <a:r>
              <a:rPr lang="en-US" b="1" u="none" strike="noStrike" baseline="0" dirty="0"/>
              <a:t>A herd, though to be leader– and of wolves. </a:t>
            </a:r>
            <a:br>
              <a:rPr lang="en-US" b="1" u="none" strike="noStrike" baseline="0" dirty="0"/>
            </a:br>
            <a:r>
              <a:rPr lang="en-US" b="1" u="none" strike="noStrike" baseline="0" dirty="0"/>
              <a:t>The lion is alone, and so am I.</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60065671"/>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US" b="1" dirty="0">
                <a:solidFill>
                  <a:srgbClr val="FFFF00"/>
                </a:solidFill>
              </a:rPr>
              <a:t>ABBOT</a:t>
            </a:r>
            <a:br>
              <a:rPr lang="en-US" b="1" u="none" strike="noStrike" baseline="0" dirty="0"/>
            </a:br>
            <a:r>
              <a:rPr lang="en-US" b="1" u="none" strike="noStrike" baseline="0" dirty="0"/>
              <a:t>And why not live and act with other men?</a:t>
            </a:r>
            <a:br>
              <a:rPr lang="en-US" b="1" u="none" strike="noStrike" baseline="0" dirty="0"/>
            </a:br>
            <a:r>
              <a:rPr lang="en-GB" b="1" dirty="0"/>
              <a:t>   </a:t>
            </a:r>
            <a:r>
              <a:rPr lang="en-GB" b="1" cap="all" dirty="0">
                <a:solidFill>
                  <a:srgbClr val="FFFF00"/>
                </a:solidFill>
              </a:rPr>
              <a:t>Manfred</a:t>
            </a:r>
            <a:br>
              <a:rPr lang="en-US" b="1" u="none" strike="noStrike" baseline="0" dirty="0"/>
            </a:br>
            <a:r>
              <a:rPr lang="en-US" b="1" u="none" strike="noStrike" baseline="0" dirty="0"/>
              <a:t>Because my nature was averse from life;</a:t>
            </a:r>
            <a:br>
              <a:rPr lang="en-US" b="1" u="none" strike="noStrike" baseline="0" dirty="0"/>
            </a:br>
            <a:r>
              <a:rPr lang="en-US" b="1" u="none" strike="noStrike" baseline="0" dirty="0"/>
              <a:t>And yet not cruel; for I would not make,</a:t>
            </a:r>
            <a:br>
              <a:rPr lang="en-US" b="1" u="none" strike="noStrike" baseline="0" dirty="0"/>
            </a:br>
            <a:r>
              <a:rPr lang="en-US" b="1" u="none" strike="noStrike" baseline="0" dirty="0"/>
              <a:t>But find a desolation.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87489430"/>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Like the wind,</a:t>
            </a:r>
            <a:br>
              <a:rPr lang="en-US" b="1" u="none" strike="noStrike" baseline="0" dirty="0"/>
            </a:br>
            <a:r>
              <a:rPr lang="en-US" b="1" u="none" strike="noStrike" baseline="0" dirty="0"/>
              <a:t>The red–hot breath of the most lone Simoom, </a:t>
            </a:r>
            <a:br>
              <a:rPr lang="en-US" b="1" u="none" strike="noStrike" baseline="0" dirty="0"/>
            </a:br>
            <a:r>
              <a:rPr lang="en-US" b="1" u="none" strike="noStrike" baseline="0" dirty="0"/>
              <a:t>Which dwells but in the desert, and sweeps o’er</a:t>
            </a:r>
            <a:br>
              <a:rPr lang="en-US" b="1" u="none" strike="noStrike" baseline="0" dirty="0"/>
            </a:br>
            <a:r>
              <a:rPr lang="en-US" b="1" u="none" strike="noStrike" baseline="0" dirty="0"/>
              <a:t>The barren sands which bear no shrubs to blast,	</a:t>
            </a:r>
            <a:br>
              <a:rPr lang="en-US" b="1" u="none" strike="noStrike" baseline="0" dirty="0"/>
            </a:br>
            <a:r>
              <a:rPr lang="en-US" b="1" u="none" strike="noStrike" baseline="0" dirty="0"/>
              <a:t>And revels o’er their wild and arid waves,</a:t>
            </a:r>
            <a:br>
              <a:rPr lang="en-US" b="1" u="none" strike="noStrike" baseline="0" dirty="0"/>
            </a:br>
            <a:r>
              <a:rPr lang="en-US" b="1" u="none" strike="noStrike" baseline="0" dirty="0"/>
              <a:t>And </a:t>
            </a:r>
            <a:r>
              <a:rPr lang="en-US" b="1" u="none" strike="noStrike" baseline="0" dirty="0" err="1"/>
              <a:t>seeketh</a:t>
            </a:r>
            <a:r>
              <a:rPr lang="en-US" b="1" u="none" strike="noStrike" baseline="0" dirty="0"/>
              <a:t> not, so that it is not sought,</a:t>
            </a:r>
            <a:br>
              <a:rPr lang="en-US" b="1" u="none" strike="noStrike" baseline="0" dirty="0"/>
            </a:br>
            <a:r>
              <a:rPr lang="en-US" b="1" u="none" strike="noStrike" baseline="0" dirty="0"/>
              <a:t>But being met is deadly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98019682"/>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US" b="1" u="none" strike="noStrike" baseline="0" dirty="0"/>
              <a:t>	                            such hath been</a:t>
            </a:r>
            <a:br>
              <a:rPr lang="en-US" b="1" u="none" strike="noStrike" baseline="0" dirty="0"/>
            </a:br>
            <a:r>
              <a:rPr lang="en-US" b="1" u="none" strike="noStrike" baseline="0" dirty="0"/>
              <a:t>The course of my existence. But there came</a:t>
            </a:r>
            <a:br>
              <a:rPr lang="en-US" b="1" u="none" strike="noStrike" baseline="0" dirty="0"/>
            </a:br>
            <a:r>
              <a:rPr lang="en-US" b="1" u="none" strike="noStrike" baseline="0" dirty="0"/>
              <a:t>Things in my path which are no more…</a:t>
            </a:r>
            <a:br>
              <a:rPr lang="en-US" b="1" u="none" strike="noStrike" baseline="0" dirty="0"/>
            </a:br>
            <a:r>
              <a:rPr lang="en-US" b="1" u="none" strike="noStrike" baseline="0" dirty="0"/>
              <a:t>Farewell.	</a:t>
            </a:r>
            <a:br>
              <a:rPr lang="en-US" b="1" u="none" strike="noStrike" baseline="0" dirty="0"/>
            </a:br>
            <a:r>
              <a:rPr lang="en-US" b="1" u="none" strike="noStrike" baseline="0" dirty="0">
                <a:solidFill>
                  <a:srgbClr val="FFFF00"/>
                </a:solidFill>
              </a:rPr>
              <a:t>Exit MANFRED</a:t>
            </a:r>
            <a:endParaRPr lang="en-US" b="1" u="none" strike="noStrike" baseline="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93327414"/>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US" b="1" dirty="0">
                <a:solidFill>
                  <a:srgbClr val="FFFF00"/>
                </a:solidFill>
              </a:rPr>
              <a:t>ABBOT</a:t>
            </a:r>
            <a:br>
              <a:rPr lang="en-US" b="1" u="none" strike="noStrike" baseline="0" dirty="0"/>
            </a:br>
            <a:r>
              <a:rPr lang="en-US" b="1" u="none" strike="noStrike" baseline="0" dirty="0"/>
              <a:t>This should have been a noble creature: he     </a:t>
            </a:r>
            <a:br>
              <a:rPr lang="en-US" b="1" u="none" strike="noStrike" baseline="0" dirty="0"/>
            </a:br>
            <a:r>
              <a:rPr lang="en-US" b="1" u="none" strike="noStrike" baseline="0" dirty="0"/>
              <a:t>Hath all the energy which would have made</a:t>
            </a:r>
            <a:br>
              <a:rPr lang="en-US" b="1" u="none" strike="noStrike" baseline="0" dirty="0"/>
            </a:br>
            <a:r>
              <a:rPr lang="en-US" b="1" u="none" strike="noStrike" baseline="0" dirty="0"/>
              <a:t>A goodly frame of glorious elements,</a:t>
            </a:r>
            <a:br>
              <a:rPr lang="en-US" b="1" u="none" strike="noStrike" baseline="0" dirty="0"/>
            </a:br>
            <a:r>
              <a:rPr lang="en-US" b="1" u="none" strike="noStrike" baseline="0" dirty="0"/>
              <a:t>Had they been wisely mingled.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075784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u="none" strike="noStrike" baseline="0" dirty="0"/>
              <a:t>  </a:t>
            </a:r>
            <a:r>
              <a:rPr lang="en-GB" b="1" dirty="0"/>
              <a:t> </a:t>
            </a:r>
            <a:r>
              <a:rPr lang="en-GB" b="1" cap="all" dirty="0">
                <a:solidFill>
                  <a:srgbClr val="FFFF00"/>
                </a:solidFill>
              </a:rPr>
              <a:t>Manfred</a:t>
            </a:r>
            <a:br>
              <a:rPr lang="en-GB" b="1" u="none" strike="noStrike" baseline="0" dirty="0"/>
            </a:br>
            <a:r>
              <a:rPr lang="en-GB" b="1" u="none" strike="noStrike" baseline="0" dirty="0"/>
              <a:t>Forgetfulness—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78031420"/>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He will perish,</a:t>
            </a:r>
            <a:br>
              <a:rPr lang="en-US" b="1" u="none" strike="noStrike" baseline="0" dirty="0"/>
            </a:br>
            <a:r>
              <a:rPr lang="en-US" b="1" u="none" strike="noStrike" baseline="0" dirty="0"/>
              <a:t>And yet he must not; I will try once more,</a:t>
            </a:r>
            <a:br>
              <a:rPr lang="en-US" b="1" u="none" strike="noStrike" baseline="0" dirty="0"/>
            </a:br>
            <a:r>
              <a:rPr lang="en-US" b="1" u="none" strike="noStrike" baseline="0" dirty="0"/>
              <a:t>For such are worth redemption; and my duty</a:t>
            </a:r>
            <a:br>
              <a:rPr lang="en-US" b="1" u="none" strike="noStrike" baseline="0" dirty="0"/>
            </a:br>
            <a:r>
              <a:rPr lang="en-US" b="1" u="none" strike="noStrike" baseline="0" dirty="0"/>
              <a:t>Is to dare all things for a righteous end.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66400248"/>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u="none" strike="noStrike" baseline="0" dirty="0">
                <a:solidFill>
                  <a:srgbClr val="FFFF00"/>
                </a:solidFill>
              </a:rPr>
              <a:t>Scene Seven</a:t>
            </a:r>
            <a:br>
              <a:rPr lang="en-US" sz="3600" b="1" u="none" strike="noStrike" baseline="0" dirty="0">
                <a:solidFill>
                  <a:srgbClr val="FFFF00"/>
                </a:solidFill>
              </a:rPr>
            </a:br>
            <a:r>
              <a:rPr lang="en-US" sz="3600" b="1" u="none" strike="noStrike" baseline="0" dirty="0">
                <a:solidFill>
                  <a:srgbClr val="FFFF00"/>
                </a:solidFill>
              </a:rPr>
              <a:t>   Farewell to the Sun </a:t>
            </a:r>
            <a:br>
              <a:rPr lang="en-US" sz="3600" b="1" u="none" strike="noStrike" baseline="0" dirty="0">
                <a:solidFill>
                  <a:srgbClr val="FFFF00"/>
                </a:solidFill>
              </a:rPr>
            </a:br>
            <a:r>
              <a:rPr lang="en-US" b="1" u="none" strike="noStrike" baseline="0" dirty="0">
                <a:solidFill>
                  <a:srgbClr val="FFFF00"/>
                </a:solidFill>
              </a:rPr>
              <a:t>Another Chamber</a:t>
            </a:r>
            <a:r>
              <a:rPr lang="en-US" b="1" dirty="0">
                <a:solidFill>
                  <a:srgbClr val="FFFF00"/>
                </a:solidFill>
              </a:rPr>
              <a:t> in the castle of Manfred.</a:t>
            </a:r>
            <a:br>
              <a:rPr lang="en-US" b="1" u="none" strike="noStrike" baseline="0" dirty="0">
                <a:solidFill>
                  <a:srgbClr val="FFFF00"/>
                </a:solidFill>
              </a:rPr>
            </a:br>
            <a:r>
              <a:rPr lang="en-US" b="1" u="none" strike="noStrike" baseline="0" dirty="0">
                <a:solidFill>
                  <a:srgbClr val="FFFF00"/>
                </a:solidFill>
              </a:rPr>
              <a:t>Time, Sunset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02178910"/>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GB" b="1" dirty="0"/>
              <a:t> </a:t>
            </a:r>
            <a:r>
              <a:rPr lang="en-GB" b="1" cap="all" dirty="0">
                <a:solidFill>
                  <a:srgbClr val="FFFF00"/>
                </a:solidFill>
              </a:rPr>
              <a:t>Manfred</a:t>
            </a:r>
            <a:r>
              <a:rPr lang="en-US" b="1" u="none" strike="noStrike" baseline="0" dirty="0"/>
              <a:t>	</a:t>
            </a:r>
            <a:br>
              <a:rPr lang="en-US" b="1" u="none" strike="noStrike" baseline="0" dirty="0"/>
            </a:br>
            <a:r>
              <a:rPr lang="en-US" b="1" u="none" strike="noStrike" baseline="0" dirty="0"/>
              <a:t>Most glorious orb! that wert a worship, ere </a:t>
            </a:r>
            <a:br>
              <a:rPr lang="en-US" b="1" u="none" strike="noStrike" baseline="0" dirty="0"/>
            </a:br>
            <a:r>
              <a:rPr lang="en-US" b="1" u="none" strike="noStrike" baseline="0" dirty="0"/>
              <a:t>The mystery of thy making was </a:t>
            </a:r>
            <a:r>
              <a:rPr lang="en-US" b="1" u="none" strike="noStrike" baseline="0" dirty="0" err="1"/>
              <a:t>reveal’d</a:t>
            </a:r>
            <a:r>
              <a:rPr lang="en-US" b="1" u="none" strike="noStrike" baseline="0" dirty="0"/>
              <a:t>!</a:t>
            </a:r>
            <a:br>
              <a:rPr lang="en-US" b="1" u="none" strike="noStrike" baseline="0" dirty="0"/>
            </a:br>
            <a:endParaRPr lang="en-US" b="1" u="none" strike="noStrike" baseline="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9979926"/>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Thou earliest minister of the Almighty,</a:t>
            </a:r>
            <a:br>
              <a:rPr lang="en-US" b="1" u="none" strike="noStrike" baseline="0" dirty="0"/>
            </a:br>
            <a:r>
              <a:rPr lang="en-US" b="1" u="none" strike="noStrike" baseline="0" dirty="0"/>
              <a:t>Which </a:t>
            </a:r>
            <a:r>
              <a:rPr lang="en-US" b="1" u="none" strike="noStrike" baseline="0" dirty="0" err="1"/>
              <a:t>gladden’d</a:t>
            </a:r>
            <a:r>
              <a:rPr lang="en-US" b="1" u="none" strike="noStrike" baseline="0" dirty="0"/>
              <a:t>, on their mountain tops, </a:t>
            </a:r>
            <a:br>
              <a:rPr lang="en-US" b="1" u="none" strike="noStrike" baseline="0" dirty="0"/>
            </a:br>
            <a:r>
              <a:rPr lang="en-US" b="1" u="none" strike="noStrike" baseline="0" dirty="0"/>
              <a:t>The hearts</a:t>
            </a:r>
            <a:r>
              <a:rPr lang="en-US" b="1" u="none" strike="noStrike" dirty="0"/>
              <a:t> </a:t>
            </a:r>
            <a:r>
              <a:rPr lang="en-US" b="1" dirty="0"/>
              <a:t>o</a:t>
            </a:r>
            <a:r>
              <a:rPr lang="en-US" b="1" u="none" strike="noStrike" baseline="0" dirty="0"/>
              <a:t>f the Chaldean shepherds, </a:t>
            </a:r>
            <a:br>
              <a:rPr lang="en-US" b="1" u="none" strike="noStrike" baseline="0" dirty="0"/>
            </a:br>
            <a:r>
              <a:rPr lang="en-US" b="1" u="none" strike="noStrike" baseline="0" dirty="0"/>
              <a:t>Till they </a:t>
            </a:r>
            <a:r>
              <a:rPr lang="en-US" b="1" u="none" strike="noStrike" baseline="0" dirty="0" err="1"/>
              <a:t>pour’d</a:t>
            </a:r>
            <a:r>
              <a:rPr lang="en-US" b="1" dirty="0"/>
              <a:t> t</a:t>
            </a:r>
            <a:r>
              <a:rPr lang="en-US" b="1" u="none" strike="noStrike" baseline="0" dirty="0"/>
              <a:t>hemselves in orisons!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18101037"/>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none" strike="noStrike" baseline="0" dirty="0"/>
              <a:t>	                  Thou material God!</a:t>
            </a:r>
            <a:br>
              <a:rPr lang="en-US" b="1" u="none" strike="noStrike" baseline="0" dirty="0"/>
            </a:br>
            <a:r>
              <a:rPr lang="en-US" b="1" u="none" strike="noStrike" baseline="0" dirty="0"/>
              <a:t>And representative of the Unknown,</a:t>
            </a:r>
            <a:br>
              <a:rPr lang="en-US" b="1" u="none" strike="noStrike" baseline="0" dirty="0"/>
            </a:br>
            <a:r>
              <a:rPr lang="en-US" b="1" u="none" strike="noStrike" baseline="0" dirty="0"/>
              <a:t>Who chose thee for his shadow!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0357882"/>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a:t>
            </a:r>
            <a:r>
              <a:rPr lang="en-US" b="1" u="none" strike="noStrike" dirty="0"/>
              <a:t>                  </a:t>
            </a:r>
            <a:r>
              <a:rPr lang="en-US" b="1" u="none" strike="noStrike" baseline="0" dirty="0"/>
              <a:t> Thou chief star!</a:t>
            </a:r>
            <a:br>
              <a:rPr lang="en-US" b="1" u="none" strike="noStrike" baseline="0" dirty="0"/>
            </a:br>
            <a:r>
              <a:rPr lang="en-US" b="1" u="none" strike="noStrike" baseline="0" dirty="0"/>
              <a:t>Centre of many stars! which </a:t>
            </a:r>
            <a:r>
              <a:rPr lang="en-US" b="1" u="none" strike="noStrike" baseline="0" dirty="0" err="1"/>
              <a:t>mak’st</a:t>
            </a:r>
            <a:r>
              <a:rPr lang="en-US" b="1" u="none" strike="noStrike" baseline="0" dirty="0"/>
              <a:t> our earth</a:t>
            </a:r>
            <a:br>
              <a:rPr lang="en-US" b="1" u="none" strike="noStrike" baseline="0" dirty="0"/>
            </a:br>
            <a:r>
              <a:rPr lang="en-US" b="1" u="none" strike="noStrike" baseline="0" dirty="0"/>
              <a:t>Endurable, and </a:t>
            </a:r>
            <a:r>
              <a:rPr lang="en-US" b="1" u="none" strike="noStrike" baseline="0" dirty="0" err="1"/>
              <a:t>temperest</a:t>
            </a:r>
            <a:r>
              <a:rPr lang="en-US" b="1" u="none" strike="noStrike" baseline="0" dirty="0"/>
              <a:t> the hues</a:t>
            </a:r>
            <a:br>
              <a:rPr lang="en-US" b="1" u="none" strike="noStrike" baseline="0" dirty="0"/>
            </a:br>
            <a:r>
              <a:rPr lang="en-US" b="1" u="none" strike="noStrike" baseline="0" dirty="0"/>
              <a:t>And hearts of all who walk within thy rays!</a:t>
            </a:r>
            <a:br>
              <a:rPr lang="en-US" b="1" u="none" strike="noStrike" baseline="0" dirty="0"/>
            </a:br>
            <a:endParaRPr lang="en-US" b="1" u="none" strike="noStrike" baseline="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44337012"/>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For near or far,</a:t>
            </a:r>
            <a:br>
              <a:rPr lang="en-US" b="1" u="none" strike="noStrike" baseline="0" dirty="0"/>
            </a:br>
            <a:r>
              <a:rPr lang="en-US" b="1" u="none" strike="noStrike" baseline="0" dirty="0"/>
              <a:t>Our inborn spirits have a tint of thee,</a:t>
            </a:r>
            <a:br>
              <a:rPr lang="en-US" b="1" u="none" strike="noStrike" baseline="0" dirty="0"/>
            </a:br>
            <a:r>
              <a:rPr lang="en-US" b="1" u="none" strike="noStrike" baseline="0" dirty="0"/>
              <a:t>Even as our outward aspects.</a:t>
            </a:r>
            <a:br>
              <a:rPr lang="en-US" b="1" u="none" strike="noStrike" baseline="0" dirty="0"/>
            </a:br>
            <a:r>
              <a:rPr lang="en-US" b="1" u="none" strike="noStrike" baseline="0" dirty="0"/>
              <a:t>Thou dost rise,</a:t>
            </a:r>
            <a:r>
              <a:rPr lang="en-US" b="1" dirty="0"/>
              <a:t> a</a:t>
            </a:r>
            <a:r>
              <a:rPr lang="en-US" b="1" u="none" strike="noStrike" baseline="0" dirty="0"/>
              <a:t>nd shine,</a:t>
            </a:r>
            <a:r>
              <a:rPr lang="en-US" b="1" u="none" strike="noStrike" dirty="0"/>
              <a:t> a</a:t>
            </a:r>
            <a:r>
              <a:rPr lang="en-US" b="1" u="none" strike="noStrike" baseline="0" dirty="0"/>
              <a:t>nd set in glory.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93115346"/>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Fare thee well!</a:t>
            </a:r>
            <a:br>
              <a:rPr lang="en-US" sz="2600" b="1" u="none" strike="noStrike" baseline="0" dirty="0"/>
            </a:br>
            <a:r>
              <a:rPr lang="en-US" sz="2600" b="1" u="none" strike="noStrike" baseline="0" dirty="0"/>
              <a:t>I ne’er shall see thee more. 	</a:t>
            </a:r>
            <a:br>
              <a:rPr lang="en-US" sz="2600" b="1" u="none" strike="noStrike" baseline="0" dirty="0"/>
            </a:br>
            <a:endParaRPr lang="en-US" sz="2600" b="1" u="none" strike="noStrike" baseline="0" dirty="0">
              <a:solidFill>
                <a:srgbClr val="FFFF00"/>
              </a:solidFill>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55112582"/>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He is gone. I follow. </a:t>
            </a:r>
            <a:br>
              <a:rPr lang="en-US" sz="2600" b="1" u="none" strike="noStrike" baseline="0" dirty="0"/>
            </a:br>
            <a:br>
              <a:rPr lang="en-US" sz="2600" b="1" u="none" strike="noStrike" baseline="0" dirty="0"/>
            </a:br>
            <a:r>
              <a:rPr lang="en-US" sz="2600" b="1" u="none" strike="noStrike" baseline="0" dirty="0">
                <a:solidFill>
                  <a:srgbClr val="FFFF00"/>
                </a:solidFill>
              </a:rPr>
              <a:t>Exit MANFRED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49191373"/>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00638"/>
            <a:ext cx="7886700" cy="1713417"/>
          </a:xfrm>
        </p:spPr>
        <p:txBody>
          <a:bodyPr>
            <a:normAutofit fontScale="90000"/>
          </a:bodyPr>
          <a:lstStyle/>
          <a:p>
            <a:r>
              <a:rPr lang="en-US" sz="3600" b="1" u="none" strike="noStrike" baseline="0" dirty="0">
                <a:solidFill>
                  <a:srgbClr val="FFFF00"/>
                </a:solidFill>
              </a:rPr>
              <a:t>Scene Eight</a:t>
            </a:r>
            <a:br>
              <a:rPr lang="en-US" sz="3600" b="1" u="none" strike="noStrike" baseline="0" dirty="0">
                <a:solidFill>
                  <a:srgbClr val="FFFF00"/>
                </a:solidFill>
              </a:rPr>
            </a:br>
            <a:r>
              <a:rPr lang="en-US" sz="3600" b="1" u="none" strike="noStrike" baseline="0" dirty="0">
                <a:solidFill>
                  <a:srgbClr val="FFFF00"/>
                </a:solidFill>
              </a:rPr>
              <a:t>   Memory of a Fateful Night</a:t>
            </a:r>
            <a:br>
              <a:rPr lang="en-US" b="1" u="none" strike="noStrike" baseline="0" dirty="0">
                <a:solidFill>
                  <a:srgbClr val="FFFF00"/>
                </a:solidFill>
              </a:rPr>
            </a:br>
            <a:r>
              <a:rPr lang="en-US" b="1" dirty="0">
                <a:solidFill>
                  <a:srgbClr val="FFFF00"/>
                </a:solidFill>
              </a:rPr>
              <a:t>A Terrace before The Castle of Manfred.</a:t>
            </a:r>
            <a:br>
              <a:rPr lang="en-US" b="1" dirty="0">
                <a:solidFill>
                  <a:srgbClr val="FFFF00"/>
                </a:solidFill>
              </a:rPr>
            </a:br>
            <a:r>
              <a:rPr lang="en-US" b="1" dirty="0">
                <a:solidFill>
                  <a:srgbClr val="FFFF00"/>
                </a:solidFill>
              </a:rPr>
              <a:t>Time, Twilight</a:t>
            </a:r>
            <a:br>
              <a:rPr lang="en-US" b="1" dirty="0">
                <a:solidFill>
                  <a:srgbClr val="FFFF00"/>
                </a:solidFill>
              </a:rPr>
            </a:br>
            <a:br>
              <a:rPr lang="en-US" b="1" dirty="0">
                <a:solidFill>
                  <a:srgbClr val="FFFF00"/>
                </a:solidFill>
              </a:rPr>
            </a:br>
            <a:r>
              <a:rPr lang="en-US" b="1" dirty="0">
                <a:solidFill>
                  <a:srgbClr val="FFFF00"/>
                </a:solidFill>
              </a:rPr>
              <a:t>HEDWIG, MANUEL (Dependents of Manfred) </a:t>
            </a:r>
            <a:br>
              <a:rPr lang="en-US" b="1" dirty="0">
                <a:solidFill>
                  <a:srgbClr val="FFFF00"/>
                </a:solidFill>
              </a:rPr>
            </a:br>
            <a:endParaRPr lang="en-US" b="1" u="none" strike="noStrike" baseline="0" dirty="0">
              <a:solidFill>
                <a:srgbClr val="FFFF00"/>
              </a:solidFill>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95159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solidFill>
                  <a:srgbClr val="FFFF00"/>
                </a:solidFill>
              </a:rPr>
              <a:t>The scene of the Drama is Switzerland,</a:t>
            </a:r>
            <a:br>
              <a:rPr lang="en-GB" b="1" u="none" strike="noStrike" baseline="0" dirty="0">
                <a:solidFill>
                  <a:srgbClr val="FFFF00"/>
                </a:solidFill>
              </a:rPr>
            </a:br>
            <a:r>
              <a:rPr lang="en-GB" b="1" u="none" strike="noStrike" baseline="0" dirty="0">
                <a:solidFill>
                  <a:srgbClr val="FFFF00"/>
                </a:solidFill>
              </a:rPr>
              <a:t>amongst the Higher Alps,</a:t>
            </a:r>
            <a:br>
              <a:rPr lang="en-GB" b="1" u="none" strike="noStrike" baseline="0" dirty="0">
                <a:solidFill>
                  <a:srgbClr val="FFFF00"/>
                </a:solidFill>
              </a:rPr>
            </a:br>
            <a:r>
              <a:rPr lang="en-GB" b="1" u="none" strike="noStrike" baseline="0" dirty="0">
                <a:solidFill>
                  <a:srgbClr val="FFFF00"/>
                </a:solidFill>
              </a:rPr>
              <a:t> partly in the Castle of Manfred, and partly in the Mountains.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598604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   </a:t>
            </a:r>
            <a:r>
              <a:rPr lang="en-GB" b="1" u="none" strike="noStrike" baseline="0" dirty="0">
                <a:solidFill>
                  <a:srgbClr val="FFFF00"/>
                </a:solidFill>
              </a:rPr>
              <a:t>SPIRIT</a:t>
            </a:r>
            <a:br>
              <a:rPr lang="en-GB" b="1" u="none" strike="noStrike" baseline="0" dirty="0"/>
            </a:br>
            <a:r>
              <a:rPr lang="en-GB" b="1" u="none" strike="noStrike" baseline="0" dirty="0"/>
              <a:t>Of what—of whom—and why?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97143715"/>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FFFF00"/>
                </a:solidFill>
              </a:rPr>
              <a:t>   </a:t>
            </a:r>
            <a:r>
              <a:rPr lang="en-US" b="1" u="none" strike="noStrike" baseline="0" dirty="0">
                <a:solidFill>
                  <a:srgbClr val="FFFF00"/>
                </a:solidFill>
              </a:rPr>
              <a:t>HEDWIG</a:t>
            </a:r>
            <a:br>
              <a:rPr lang="en-US" b="1" u="none" strike="noStrike" baseline="0" dirty="0">
                <a:solidFill>
                  <a:srgbClr val="FFFF00"/>
                </a:solidFill>
              </a:rPr>
            </a:br>
            <a:r>
              <a:rPr lang="en-US" b="1" u="none" strike="noStrike" baseline="0" dirty="0"/>
              <a:t>’T is strange enough; night after night, for years,</a:t>
            </a:r>
            <a:br>
              <a:rPr lang="en-US" b="1" u="none" strike="noStrike" baseline="0" dirty="0"/>
            </a:br>
            <a:r>
              <a:rPr lang="en-US" b="1" u="none" strike="noStrike" baseline="0" dirty="0"/>
              <a:t>He hath pursued long vigils in this tower, </a:t>
            </a:r>
            <a:br>
              <a:rPr lang="en-US" b="1" u="none" strike="noStrike" baseline="0" dirty="0"/>
            </a:br>
            <a:r>
              <a:rPr lang="en-US" b="1" u="none" strike="noStrike" baseline="0" dirty="0"/>
              <a:t>Without a witness.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67589750"/>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Ah! Manuel! thou art elderly and wise, </a:t>
            </a:r>
            <a:br>
              <a:rPr lang="en-US" b="1" u="none" strike="noStrike" baseline="0" dirty="0"/>
            </a:br>
            <a:r>
              <a:rPr lang="en-US" b="1" u="none" strike="noStrike" baseline="0" dirty="0"/>
              <a:t>And </a:t>
            </a:r>
            <a:r>
              <a:rPr lang="en-US" b="1" u="none" strike="noStrike" baseline="0" dirty="0" err="1"/>
              <a:t>could’st</a:t>
            </a:r>
            <a:r>
              <a:rPr lang="en-US" b="1" u="none" strike="noStrike" baseline="0" dirty="0"/>
              <a:t> say much; thou hast dwelt within the castle– </a:t>
            </a:r>
            <a:br>
              <a:rPr lang="en-US" b="1" u="none" strike="noStrike" baseline="0" dirty="0"/>
            </a:br>
            <a:r>
              <a:rPr lang="en-US" b="1" u="none" strike="noStrike" baseline="0" dirty="0"/>
              <a:t>How many years </a:t>
            </a:r>
            <a:r>
              <a:rPr lang="en-US" b="1" u="none" strike="noStrike" baseline="0" dirty="0" err="1"/>
              <a:t>is’t</a:t>
            </a:r>
            <a:r>
              <a:rPr lang="en-US" b="1" u="none" strike="noStrike" baseline="0" dirty="0"/>
              <a:t>? </a:t>
            </a:r>
            <a:br>
              <a:rPr lang="en-US" b="1" u="none" strike="noStrike" baseline="0" dirty="0"/>
            </a:br>
            <a:r>
              <a:rPr lang="en-US" b="1" dirty="0">
                <a:solidFill>
                  <a:srgbClr val="FFFF00"/>
                </a:solidFill>
              </a:rPr>
              <a:t>   </a:t>
            </a:r>
            <a:r>
              <a:rPr lang="en-US" b="1" u="none" strike="noStrike" baseline="0" dirty="0">
                <a:solidFill>
                  <a:srgbClr val="FFFF00"/>
                </a:solidFill>
              </a:rPr>
              <a:t>MANUEL</a:t>
            </a:r>
            <a:br>
              <a:rPr lang="en-US" b="1" u="none" strike="noStrike" baseline="0" dirty="0">
                <a:solidFill>
                  <a:srgbClr val="FFFF00"/>
                </a:solidFill>
              </a:rPr>
            </a:br>
            <a:r>
              <a:rPr lang="en-US" b="1" u="none" strike="noStrike" baseline="0" dirty="0"/>
              <a:t>Ere Count Manfred’s birth, I served his father.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22845611"/>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These walls have seen    </a:t>
            </a:r>
            <a:br>
              <a:rPr lang="en-US" b="1" u="none" strike="noStrike" baseline="0" dirty="0"/>
            </a:br>
            <a:r>
              <a:rPr lang="en-US" b="1" u="none" strike="noStrike" baseline="0" dirty="0"/>
              <a:t>Some strange things in them, Hedwig. </a:t>
            </a:r>
            <a:br>
              <a:rPr lang="en-US" b="1" u="none" strike="noStrike" baseline="0" dirty="0"/>
            </a:br>
            <a:r>
              <a:rPr lang="en-US" b="1" u="none" strike="noStrike" baseline="0" dirty="0"/>
              <a:t>   </a:t>
            </a:r>
            <a:r>
              <a:rPr lang="en-US" b="1" u="none" strike="noStrike" baseline="0" dirty="0">
                <a:solidFill>
                  <a:srgbClr val="FFFF00"/>
                </a:solidFill>
              </a:rPr>
              <a:t>HEDWIG</a:t>
            </a:r>
            <a:br>
              <a:rPr lang="en-US" b="1" u="none" strike="noStrike" baseline="0" dirty="0"/>
            </a:br>
            <a:r>
              <a:rPr lang="en-US" b="1" u="none" strike="noStrike" baseline="0" dirty="0"/>
              <a:t>Come,</a:t>
            </a:r>
            <a:br>
              <a:rPr lang="en-US" b="1" u="none" strike="noStrike" baseline="0" dirty="0"/>
            </a:br>
            <a:r>
              <a:rPr lang="en-US" b="1" u="none" strike="noStrike" baseline="0" dirty="0"/>
              <a:t>Relate me some to while away our watch.</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2872819"/>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I’ve heard thee darkly speak of an event </a:t>
            </a:r>
            <a:br>
              <a:rPr lang="en-US" b="1" u="none" strike="noStrike" baseline="0" dirty="0"/>
            </a:br>
            <a:r>
              <a:rPr lang="en-US" b="1" u="none" strike="noStrike" baseline="0" dirty="0"/>
              <a:t>Which </a:t>
            </a:r>
            <a:r>
              <a:rPr lang="en-US" b="1" u="none" strike="noStrike" baseline="0" dirty="0" err="1"/>
              <a:t>happen’d</a:t>
            </a:r>
            <a:r>
              <a:rPr lang="en-US" b="1" u="none" strike="noStrike" baseline="0" dirty="0"/>
              <a:t> hereabouts, by this same tower.</a:t>
            </a:r>
            <a:br>
              <a:rPr lang="en-US" b="1" u="none" strike="noStrike" baseline="0" dirty="0"/>
            </a:br>
            <a:r>
              <a:rPr lang="en-US" b="1" dirty="0">
                <a:solidFill>
                  <a:srgbClr val="FFFF00"/>
                </a:solidFill>
              </a:rPr>
              <a:t>   MANUEL</a:t>
            </a:r>
            <a:br>
              <a:rPr lang="en-US" b="1" u="none" strike="noStrike" baseline="0" dirty="0"/>
            </a:br>
            <a:r>
              <a:rPr lang="en-US" b="1" u="none" strike="noStrike" baseline="0" dirty="0"/>
              <a:t>That was a night indeed!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16186987"/>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I do remember</a:t>
            </a:r>
            <a:br>
              <a:rPr lang="en-US" b="1" u="none" strike="noStrike" baseline="0" dirty="0"/>
            </a:br>
            <a:r>
              <a:rPr lang="en-US" b="1" u="none" strike="noStrike" baseline="0" dirty="0"/>
              <a:t>’T was twilight, as it may be now, and such</a:t>
            </a:r>
            <a:br>
              <a:rPr lang="en-US" b="1" u="none" strike="noStrike" baseline="0" dirty="0"/>
            </a:br>
            <a:r>
              <a:rPr lang="en-US" b="1" u="none" strike="noStrike" baseline="0" dirty="0"/>
              <a:t>Another evening; yon red cloud, which rests</a:t>
            </a:r>
            <a:br>
              <a:rPr lang="en-US" b="1" u="none" strike="noStrike" baseline="0" dirty="0"/>
            </a:br>
            <a:r>
              <a:rPr lang="en-US" b="1" u="none" strike="noStrike" baseline="0" dirty="0"/>
              <a:t>On </a:t>
            </a:r>
            <a:r>
              <a:rPr lang="en-US" b="1" u="none" strike="noStrike" baseline="0" dirty="0" err="1"/>
              <a:t>Eigher’s</a:t>
            </a:r>
            <a:r>
              <a:rPr lang="en-US" b="1" u="none" strike="noStrike" baseline="0" dirty="0"/>
              <a:t> pinnacle, so rested then,–</a:t>
            </a:r>
            <a:br>
              <a:rPr lang="en-US" b="1" u="none" strike="noStrike" baseline="0" dirty="0"/>
            </a:br>
            <a:r>
              <a:rPr lang="en-US" b="1" u="none" strike="noStrike" baseline="0" dirty="0"/>
              <a:t>So like that it might be the same; the wind</a:t>
            </a:r>
            <a:br>
              <a:rPr lang="en-US" b="1" u="none" strike="noStrike" baseline="0" dirty="0"/>
            </a:br>
            <a:r>
              <a:rPr lang="en-US" b="1" u="none" strike="noStrike" baseline="0" dirty="0"/>
              <a:t>Was faint and gusty, and the mountain snows        </a:t>
            </a:r>
            <a:br>
              <a:rPr lang="en-US" b="1" u="none" strike="noStrike" baseline="0" dirty="0"/>
            </a:br>
            <a:r>
              <a:rPr lang="en-US" b="1" u="none" strike="noStrike" baseline="0" dirty="0"/>
              <a:t>Began to glitter with the climbing moon.</a:t>
            </a:r>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68240276"/>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Count Manfred was, as now, within his tower,– </a:t>
            </a:r>
            <a:br>
              <a:rPr lang="en-US" b="1" u="none" strike="noStrike" baseline="0" dirty="0"/>
            </a:br>
            <a:r>
              <a:rPr lang="en-US" b="1" u="none" strike="noStrike" baseline="0" dirty="0"/>
              <a:t>How occupied, we knew not, but with him</a:t>
            </a:r>
            <a:br>
              <a:rPr lang="en-US" b="1" u="none" strike="noStrike" baseline="0" dirty="0"/>
            </a:br>
            <a:r>
              <a:rPr lang="en-US" b="1" u="none" strike="noStrike" baseline="0" dirty="0"/>
              <a:t>The sole companion of his wanderings</a:t>
            </a:r>
            <a:br>
              <a:rPr lang="en-US" b="1" u="none" strike="noStrike" baseline="0" dirty="0"/>
            </a:br>
            <a:r>
              <a:rPr lang="en-US" b="1" u="none" strike="noStrike" baseline="0" dirty="0"/>
              <a:t>And </a:t>
            </a:r>
            <a:r>
              <a:rPr lang="en-US" b="1" u="none" strike="noStrike" baseline="0" dirty="0" err="1"/>
              <a:t>watchings</a:t>
            </a:r>
            <a:r>
              <a:rPr lang="en-US" b="1" u="none" strike="noStrike" baseline="0" dirty="0"/>
              <a:t>– her, whom of all earthly things</a:t>
            </a:r>
            <a:br>
              <a:rPr lang="en-US" b="1" u="none" strike="noStrike" baseline="0" dirty="0"/>
            </a:br>
            <a:r>
              <a:rPr lang="en-US" b="1" u="none" strike="noStrike" baseline="0" dirty="0"/>
              <a:t>That lived, the only thing he </a:t>
            </a:r>
            <a:r>
              <a:rPr lang="en-US" b="1" u="none" strike="noStrike" baseline="0" dirty="0" err="1"/>
              <a:t>seem’d</a:t>
            </a:r>
            <a:r>
              <a:rPr lang="en-US" b="1" u="none" strike="noStrike" baseline="0" dirty="0"/>
              <a:t> to love,–</a:t>
            </a:r>
            <a:br>
              <a:rPr lang="en-US" b="1" u="none" strike="noStrike" baseline="0" dirty="0"/>
            </a:br>
            <a:r>
              <a:rPr lang="en-US" b="1" u="none" strike="noStrike" baseline="0" dirty="0"/>
              <a:t>As he, indeed, by blood was bound to do,</a:t>
            </a:r>
            <a:br>
              <a:rPr lang="en-US" b="1" u="none" strike="noStrike" baseline="0" dirty="0"/>
            </a:br>
            <a:r>
              <a:rPr lang="en-US" b="1" u="none" strike="noStrike" baseline="0" dirty="0"/>
              <a:t>The Lady Astarte...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55915945"/>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Hush! who comes here?</a:t>
            </a:r>
            <a:br>
              <a:rPr lang="en-US" b="1" u="none" strike="noStrike" baseline="0" dirty="0"/>
            </a:br>
            <a:r>
              <a:rPr lang="en-US" b="1" u="none" strike="noStrike" baseline="0" dirty="0">
                <a:solidFill>
                  <a:srgbClr val="FFFF00"/>
                </a:solidFill>
              </a:rPr>
              <a:t>Enter the ABBOT</a:t>
            </a:r>
            <a:br>
              <a:rPr lang="en-US" b="1" u="none" strike="noStrike" baseline="0" dirty="0">
                <a:solidFill>
                  <a:srgbClr val="FFFF00"/>
                </a:solidFill>
              </a:rPr>
            </a:br>
            <a:r>
              <a:rPr lang="en-US" b="1" dirty="0"/>
              <a:t>   </a:t>
            </a:r>
            <a:r>
              <a:rPr lang="en-US" b="1" u="none" strike="noStrike" baseline="0" dirty="0">
                <a:solidFill>
                  <a:srgbClr val="FFFF00"/>
                </a:solidFill>
              </a:rPr>
              <a:t>ABBOT</a:t>
            </a:r>
            <a:br>
              <a:rPr lang="en-US" b="1" u="none" strike="noStrike" baseline="0" dirty="0"/>
            </a:br>
            <a:r>
              <a:rPr lang="en-US" b="1" u="none" strike="noStrike" baseline="0" dirty="0"/>
              <a:t>Where is your master?</a:t>
            </a:r>
            <a:br>
              <a:rPr lang="en-US" b="1" u="none" strike="noStrike" baseline="0" dirty="0"/>
            </a:br>
            <a:r>
              <a:rPr lang="en-US" b="1" dirty="0">
                <a:solidFill>
                  <a:srgbClr val="FFFF00"/>
                </a:solidFill>
              </a:rPr>
              <a:t>   </a:t>
            </a:r>
            <a:r>
              <a:rPr lang="en-US" b="1" u="none" strike="noStrike" baseline="0" dirty="0">
                <a:solidFill>
                  <a:srgbClr val="FFFF00"/>
                </a:solidFill>
              </a:rPr>
              <a:t>HEDWIG</a:t>
            </a:r>
            <a:br>
              <a:rPr lang="en-US" b="1" u="none" strike="noStrike" baseline="0" dirty="0">
                <a:solidFill>
                  <a:srgbClr val="FFFF00"/>
                </a:solidFill>
              </a:rPr>
            </a:br>
            <a:r>
              <a:rPr lang="en-US" b="1" u="none" strike="noStrike" baseline="0" dirty="0"/>
              <a:t>			Yonder in the tower.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42216853"/>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solidFill>
                  <a:srgbClr val="FFFF00"/>
                </a:solidFill>
              </a:rPr>
              <a:t>   ABBOT</a:t>
            </a:r>
            <a:br>
              <a:rPr lang="en-US" b="1" u="none" strike="noStrike" baseline="0" dirty="0">
                <a:solidFill>
                  <a:srgbClr val="FFFF00"/>
                </a:solidFill>
              </a:rPr>
            </a:br>
            <a:r>
              <a:rPr lang="en-US" b="1" u="none" strike="noStrike" baseline="0" dirty="0"/>
              <a:t>I must speak with him.</a:t>
            </a:r>
            <a:br>
              <a:rPr lang="en-US" b="1" u="none" strike="noStrike" baseline="0" dirty="0"/>
            </a:br>
            <a:r>
              <a:rPr lang="en-US" b="1" dirty="0">
                <a:solidFill>
                  <a:srgbClr val="FFFF00"/>
                </a:solidFill>
              </a:rPr>
              <a:t>   MANUEL</a:t>
            </a:r>
            <a:br>
              <a:rPr lang="en-US" b="1" u="none" strike="noStrike" baseline="0" dirty="0"/>
            </a:br>
            <a:r>
              <a:rPr lang="en-US" b="1" u="none" strike="noStrike" baseline="0" dirty="0"/>
              <a:t>	’T is impossible; </a:t>
            </a:r>
            <a:br>
              <a:rPr lang="en-US" b="1" u="none" strike="noStrike" baseline="0" dirty="0"/>
            </a:br>
            <a:r>
              <a:rPr lang="en-US" b="1" u="none" strike="noStrike" baseline="0" dirty="0"/>
              <a:t>He is most private, and must not be thus</a:t>
            </a:r>
            <a:br>
              <a:rPr lang="en-US" b="1" u="none" strike="noStrike" baseline="0" dirty="0"/>
            </a:br>
            <a:r>
              <a:rPr lang="en-US" b="1" u="none" strike="noStrike" baseline="0" dirty="0"/>
              <a:t>Intruded on.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70420283"/>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36105"/>
            <a:ext cx="7886700" cy="1713417"/>
          </a:xfrm>
        </p:spPr>
        <p:txBody>
          <a:bodyPr>
            <a:normAutofit fontScale="90000"/>
          </a:bodyPr>
          <a:lstStyle/>
          <a:p>
            <a:r>
              <a:rPr lang="en-US" sz="3600" b="1" u="none" strike="noStrike" baseline="0" dirty="0">
                <a:solidFill>
                  <a:srgbClr val="FFFF00"/>
                </a:solidFill>
              </a:rPr>
              <a:t>Scene Nine</a:t>
            </a:r>
            <a:br>
              <a:rPr lang="en-US" sz="3600" b="1" u="none" strike="noStrike" baseline="0" dirty="0">
                <a:solidFill>
                  <a:srgbClr val="FFFF00"/>
                </a:solidFill>
              </a:rPr>
            </a:br>
            <a:r>
              <a:rPr lang="en-US" sz="3600" b="1" dirty="0">
                <a:solidFill>
                  <a:srgbClr val="FFFF00"/>
                </a:solidFill>
              </a:rPr>
              <a:t>    Memory of a </a:t>
            </a:r>
            <a:r>
              <a:rPr lang="en-US" sz="3600" b="1" u="none" strike="noStrike" baseline="0" dirty="0">
                <a:solidFill>
                  <a:srgbClr val="FFFF00"/>
                </a:solidFill>
              </a:rPr>
              <a:t>Night in Italy </a:t>
            </a:r>
            <a:br>
              <a:rPr lang="en-US" sz="3600" b="1" u="none" strike="noStrike" baseline="0" dirty="0">
                <a:solidFill>
                  <a:srgbClr val="FFFF00"/>
                </a:solidFill>
              </a:rPr>
            </a:br>
            <a:r>
              <a:rPr lang="en-US" b="1" u="none" strike="noStrike" baseline="0" dirty="0">
                <a:solidFill>
                  <a:srgbClr val="FFFF00"/>
                </a:solidFill>
              </a:rPr>
              <a:t>The Interior of a Tower</a:t>
            </a:r>
            <a:r>
              <a:rPr lang="en-US" b="1" dirty="0">
                <a:solidFill>
                  <a:srgbClr val="FFFF00"/>
                </a:solidFill>
              </a:rPr>
              <a:t> in the Castle.</a:t>
            </a:r>
            <a:br>
              <a:rPr lang="en-US" b="1" u="none" strike="noStrike" baseline="0" dirty="0"/>
            </a:br>
            <a:r>
              <a:rPr lang="en-US" b="1" u="none" strike="noStrike" baseline="0" dirty="0">
                <a:solidFill>
                  <a:srgbClr val="FFFF00"/>
                </a:solidFill>
              </a:rPr>
              <a:t>Time, immediately afterwards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31659810"/>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  </a:t>
            </a:r>
            <a:r>
              <a:rPr lang="en-GB" sz="2600" b="1" dirty="0"/>
              <a:t> </a:t>
            </a:r>
            <a:r>
              <a:rPr lang="en-GB" sz="2600" b="1" cap="all" dirty="0">
                <a:solidFill>
                  <a:srgbClr val="FFFF00"/>
                </a:solidFill>
              </a:rPr>
              <a:t>Manfred</a:t>
            </a:r>
            <a:br>
              <a:rPr lang="en-US" sz="2600" b="1" u="none" strike="noStrike" baseline="0" dirty="0"/>
            </a:br>
            <a:r>
              <a:rPr lang="en-US" sz="2600" b="1" u="none" strike="noStrike" baseline="0" dirty="0"/>
              <a:t>The stars are forth, the moon above the tops</a:t>
            </a:r>
            <a:br>
              <a:rPr lang="en-US" sz="2600" b="1" u="none" strike="noStrike" baseline="0" dirty="0"/>
            </a:br>
            <a:r>
              <a:rPr lang="en-US" sz="2600" b="1" u="none" strike="noStrike" baseline="0" dirty="0"/>
              <a:t>Of the snow-shining mountains.– Beautiful!</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996456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dirty="0"/>
              <a:t>   </a:t>
            </a:r>
            <a:r>
              <a:rPr lang="en-GB" sz="2600" b="1" cap="all" dirty="0">
                <a:solidFill>
                  <a:srgbClr val="FFFF00"/>
                </a:solidFill>
              </a:rPr>
              <a:t>Manfred</a:t>
            </a:r>
            <a:br>
              <a:rPr lang="en-GB" sz="2600" b="1" u="none" strike="noStrike" baseline="0" dirty="0"/>
            </a:br>
            <a:r>
              <a:rPr lang="en-GB" sz="2600" b="1" u="none" strike="noStrike" baseline="0" dirty="0"/>
              <a:t>Of that which is within me; read it there—	</a:t>
            </a:r>
            <a:br>
              <a:rPr lang="en-GB" sz="2600" b="1" u="none" strike="noStrike" baseline="0" dirty="0"/>
            </a:br>
            <a:r>
              <a:rPr lang="en-GB" sz="2600" b="1" u="none" strike="noStrike" baseline="0" dirty="0"/>
              <a:t>Ye know it, and I cannot utter it.</a:t>
            </a:r>
            <a:r>
              <a:rPr lang="en-GB" sz="2600" b="1" u="none" strike="noStrike" baseline="0" dirty="0">
                <a:solidFill>
                  <a:srgbClr val="000000"/>
                </a:solidFill>
              </a:rPr>
              <a:t>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5319794"/>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I linger yet with Nature, for the night</a:t>
            </a:r>
            <a:br>
              <a:rPr lang="en-US" b="1" u="none" strike="noStrike" baseline="0" dirty="0"/>
            </a:br>
            <a:r>
              <a:rPr lang="en-US" b="1" u="none" strike="noStrike" baseline="0" dirty="0"/>
              <a:t>Hath been to me a more familiar face</a:t>
            </a:r>
            <a:br>
              <a:rPr lang="en-US" b="1" u="none" strike="noStrike" baseline="0" dirty="0"/>
            </a:br>
            <a:r>
              <a:rPr lang="en-US" b="1" u="none" strike="noStrike" baseline="0" dirty="0"/>
              <a:t>Than that of man; and in her starry shade</a:t>
            </a:r>
            <a:br>
              <a:rPr lang="en-US" b="1" u="none" strike="noStrike" baseline="0" dirty="0"/>
            </a:br>
            <a:r>
              <a:rPr lang="en-US" b="1" u="none" strike="noStrike" baseline="0" dirty="0"/>
              <a:t>Of dim and solitary loveliness,</a:t>
            </a:r>
            <a:br>
              <a:rPr lang="en-US" b="1" u="none" strike="noStrike" baseline="0" dirty="0"/>
            </a:br>
            <a:r>
              <a:rPr lang="en-US" b="1" u="none" strike="noStrike" baseline="0" dirty="0"/>
              <a:t>I </a:t>
            </a:r>
            <a:r>
              <a:rPr lang="en-US" b="1" u="none" strike="noStrike" baseline="0" dirty="0" err="1"/>
              <a:t>learn’d</a:t>
            </a:r>
            <a:r>
              <a:rPr lang="en-US" b="1" u="none" strike="noStrike" baseline="0" dirty="0"/>
              <a:t> the language of another world.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76896182"/>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I do remember me, that in my youth,</a:t>
            </a:r>
            <a:br>
              <a:rPr lang="en-US" b="1" u="none" strike="noStrike" baseline="0" dirty="0"/>
            </a:br>
            <a:r>
              <a:rPr lang="en-US" b="1" u="none" strike="noStrike" baseline="0" dirty="0"/>
              <a:t>When I was wandering,– upon such a night</a:t>
            </a:r>
            <a:br>
              <a:rPr lang="en-US" b="1" u="none" strike="noStrike" baseline="0" dirty="0"/>
            </a:br>
            <a:r>
              <a:rPr lang="en-US" b="1" u="none" strike="noStrike" baseline="0" dirty="0"/>
              <a:t>I stood within the </a:t>
            </a:r>
            <a:r>
              <a:rPr lang="en-US" b="1" u="none" strike="noStrike" baseline="0" dirty="0" err="1"/>
              <a:t>Coloseum’s</a:t>
            </a:r>
            <a:r>
              <a:rPr lang="en-US" b="1" u="none" strike="noStrike" baseline="0" dirty="0"/>
              <a:t> wall,              </a:t>
            </a:r>
            <a:br>
              <a:rPr lang="en-US" b="1" u="none" strike="noStrike" baseline="0" dirty="0"/>
            </a:br>
            <a:r>
              <a:rPr lang="en-US" b="1" u="none" strike="noStrike" baseline="0" dirty="0"/>
              <a:t>Midst the chief relics of almighty Rome.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747646"/>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The trees which grew along the broken arches</a:t>
            </a:r>
            <a:br>
              <a:rPr lang="en-US" b="1" u="none" strike="noStrike" baseline="0" dirty="0"/>
            </a:br>
            <a:r>
              <a:rPr lang="en-US" b="1" u="none" strike="noStrike" baseline="0" dirty="0"/>
              <a:t>Waved dark in the blue midnight, and the stars</a:t>
            </a:r>
            <a:br>
              <a:rPr lang="en-US" b="1" u="none" strike="noStrike" baseline="0" dirty="0"/>
            </a:br>
            <a:r>
              <a:rPr lang="en-US" b="1" u="none" strike="noStrike" baseline="0" dirty="0"/>
              <a:t>Shone through the rents of ruin; from afar</a:t>
            </a:r>
            <a:br>
              <a:rPr lang="en-US" b="1" u="none" strike="noStrike" baseline="0" dirty="0"/>
            </a:br>
            <a:r>
              <a:rPr lang="en-US" b="1" u="none" strike="noStrike" baseline="0" dirty="0"/>
              <a:t>The watchdog </a:t>
            </a:r>
            <a:r>
              <a:rPr lang="en-US" b="1" u="none" strike="noStrike" baseline="0" dirty="0" err="1"/>
              <a:t>bay’d</a:t>
            </a:r>
            <a:r>
              <a:rPr lang="en-US" b="1" u="none" strike="noStrike" baseline="0" dirty="0"/>
              <a:t> beyond the Tiber;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59073860"/>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and</a:t>
            </a:r>
            <a:br>
              <a:rPr lang="en-US" b="1" u="none" strike="noStrike" baseline="0" dirty="0"/>
            </a:br>
            <a:r>
              <a:rPr lang="en-US" b="1" u="none" strike="noStrike" baseline="0" dirty="0"/>
              <a:t>More near, from out the Caesars’ palace came</a:t>
            </a:r>
            <a:br>
              <a:rPr lang="en-US" b="1" u="none" strike="noStrike" baseline="0" dirty="0"/>
            </a:br>
            <a:r>
              <a:rPr lang="en-US" b="1" u="none" strike="noStrike" baseline="0" dirty="0"/>
              <a:t>The owl’s long cry, and, interruptedly,</a:t>
            </a:r>
            <a:br>
              <a:rPr lang="en-US" b="1" u="none" strike="noStrike" baseline="0" dirty="0"/>
            </a:br>
            <a:r>
              <a:rPr lang="en-US" b="1" u="none" strike="noStrike" baseline="0" dirty="0"/>
              <a:t>Of distant sentinels the fitful song</a:t>
            </a:r>
            <a:br>
              <a:rPr lang="en-US" b="1" u="none" strike="noStrike" baseline="0" dirty="0"/>
            </a:br>
            <a:r>
              <a:rPr lang="en-US" b="1" u="none" strike="noStrike" baseline="0" dirty="0"/>
              <a:t>Begun and died upon the gentle wind.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06387973"/>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Some cypresses beyond the time-worn breach    </a:t>
            </a:r>
            <a:br>
              <a:rPr lang="en-US" sz="2600" b="1" u="none" strike="noStrike" baseline="0" dirty="0"/>
            </a:br>
            <a:r>
              <a:rPr lang="en-US" sz="2600" b="1" u="none" strike="noStrike" baseline="0" dirty="0" err="1"/>
              <a:t>Appear’d</a:t>
            </a:r>
            <a:r>
              <a:rPr lang="en-US" sz="2600" b="1" u="none" strike="noStrike" baseline="0" dirty="0"/>
              <a:t> to skirt the horizon, yet they stood</a:t>
            </a:r>
            <a:br>
              <a:rPr lang="en-US" sz="2600" b="1" u="none" strike="noStrike" baseline="0" dirty="0"/>
            </a:br>
            <a:r>
              <a:rPr lang="en-US" sz="2600" b="1" u="none" strike="noStrike" baseline="0" dirty="0"/>
              <a:t>Within a bowshot.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6648971"/>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US" b="1" u="none" strike="noStrike" baseline="0" dirty="0"/>
              <a:t>Where the Caesars dwelt,</a:t>
            </a:r>
            <a:br>
              <a:rPr lang="en-US" b="1" u="none" strike="noStrike" baseline="0" dirty="0"/>
            </a:br>
            <a:r>
              <a:rPr lang="en-US" b="1" u="none" strike="noStrike" baseline="0" dirty="0"/>
              <a:t>And dwell the tuneless birds of night, amidst</a:t>
            </a:r>
            <a:br>
              <a:rPr lang="en-US" b="1" u="none" strike="noStrike" baseline="0" dirty="0"/>
            </a:br>
            <a:r>
              <a:rPr lang="en-US" b="1" u="none" strike="noStrike" baseline="0" dirty="0"/>
              <a:t>A grove which springs through </a:t>
            </a:r>
            <a:r>
              <a:rPr lang="en-US" b="1" u="none" strike="noStrike" baseline="0" dirty="0" err="1"/>
              <a:t>levell’d</a:t>
            </a:r>
            <a:r>
              <a:rPr lang="en-US" b="1" u="none" strike="noStrike" baseline="0" dirty="0"/>
              <a:t> battlements,</a:t>
            </a:r>
            <a:br>
              <a:rPr lang="en-US" b="1" u="none" strike="noStrike" baseline="0" dirty="0"/>
            </a:br>
            <a:r>
              <a:rPr lang="en-US" b="1" u="none" strike="noStrike" baseline="0" dirty="0"/>
              <a:t>And twines its roots with the imperial hearths,</a:t>
            </a:r>
            <a:br>
              <a:rPr lang="en-US" b="1" u="none" strike="noStrike" baseline="0" dirty="0"/>
            </a:br>
            <a:r>
              <a:rPr lang="en-US" b="1" u="none" strike="noStrike" baseline="0" dirty="0"/>
              <a:t>Ivy usurps the laurel’s place of growth:</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68198398"/>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But the gladiators’ bloody Circus stands –</a:t>
            </a:r>
            <a:br>
              <a:rPr lang="en-US" b="1" u="none" strike="noStrike" baseline="0" dirty="0"/>
            </a:br>
            <a:r>
              <a:rPr lang="en-US" b="1" u="none" strike="noStrike" baseline="0" dirty="0"/>
              <a:t>A noble wreck in ruinous perfection –</a:t>
            </a:r>
            <a:br>
              <a:rPr lang="en-US" b="1" u="none" strike="noStrike" baseline="0" dirty="0"/>
            </a:br>
            <a:r>
              <a:rPr lang="en-US" b="1" u="none" strike="noStrike" baseline="0" dirty="0"/>
              <a:t>While Caesar’s chambers, and the Augustan halls</a:t>
            </a:r>
            <a:br>
              <a:rPr lang="en-US" b="1" u="none" strike="noStrike" baseline="0" dirty="0"/>
            </a:br>
            <a:r>
              <a:rPr lang="en-US" b="1" u="none" strike="noStrike" baseline="0" dirty="0"/>
              <a:t>Grovel on earth in indistinct decay.–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18485023"/>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And thou didst shine, thou rolling moon, upon</a:t>
            </a:r>
            <a:br>
              <a:rPr lang="en-US" b="1" u="none" strike="noStrike" baseline="0" dirty="0"/>
            </a:br>
            <a:r>
              <a:rPr lang="en-US" b="1" u="none" strike="noStrike" baseline="0" dirty="0"/>
              <a:t>All this, and cast a wide and tender light,</a:t>
            </a:r>
            <a:br>
              <a:rPr lang="en-US" b="1" u="none" strike="noStrike" baseline="0" dirty="0"/>
            </a:br>
            <a:r>
              <a:rPr lang="en-US" b="1" u="none" strike="noStrike" baseline="0" dirty="0"/>
              <a:t>Which </a:t>
            </a:r>
            <a:r>
              <a:rPr lang="en-US" b="1" u="none" strike="noStrike" baseline="0" dirty="0" err="1"/>
              <a:t>soften’d</a:t>
            </a:r>
            <a:r>
              <a:rPr lang="en-US" b="1" u="none" strike="noStrike" baseline="0" dirty="0"/>
              <a:t> down the hoar austerity </a:t>
            </a:r>
            <a:br>
              <a:rPr lang="en-US" b="1" u="none" strike="noStrike" baseline="0" dirty="0"/>
            </a:br>
            <a:r>
              <a:rPr lang="en-US" b="1" u="none" strike="noStrike" baseline="0" dirty="0"/>
              <a:t>Of rugged desolation, and </a:t>
            </a:r>
            <a:r>
              <a:rPr lang="en-US" b="1" u="none" strike="noStrike" baseline="0" dirty="0" err="1"/>
              <a:t>fill’d</a:t>
            </a:r>
            <a:r>
              <a:rPr lang="en-US" b="1" u="none" strike="noStrike" baseline="0" dirty="0"/>
              <a:t> up, </a:t>
            </a:r>
            <a:br>
              <a:rPr lang="en-US" b="1" u="none" strike="noStrike" baseline="0" dirty="0"/>
            </a:br>
            <a:r>
              <a:rPr lang="en-US" b="1" u="none" strike="noStrike" baseline="0" dirty="0"/>
              <a:t>As ’t were anew, the gaps of centuries;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73723769"/>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Leaving that beautiful which still was so, </a:t>
            </a:r>
            <a:br>
              <a:rPr lang="en-US" b="1" u="none" strike="noStrike" baseline="0" dirty="0"/>
            </a:br>
            <a:r>
              <a:rPr lang="en-US" b="1" u="none" strike="noStrike" baseline="0" dirty="0"/>
              <a:t>And making that which was not, till the place </a:t>
            </a:r>
            <a:br>
              <a:rPr lang="en-US" b="1" u="none" strike="noStrike" baseline="0" dirty="0"/>
            </a:br>
            <a:r>
              <a:rPr lang="en-US" b="1" u="none" strike="noStrike" baseline="0" dirty="0"/>
              <a:t>Became religion, and the heart ran o’er </a:t>
            </a:r>
            <a:br>
              <a:rPr lang="en-US" b="1" u="none" strike="noStrike" baseline="0" dirty="0"/>
            </a:br>
            <a:r>
              <a:rPr lang="en-US" b="1" u="none" strike="noStrike" baseline="0" dirty="0"/>
              <a:t>With silent worship of the great of old,– </a:t>
            </a:r>
            <a:br>
              <a:rPr lang="en-US" b="1" u="none" strike="noStrike" baseline="0" dirty="0"/>
            </a:br>
            <a:r>
              <a:rPr lang="en-US" b="1" u="none" strike="noStrike" baseline="0" dirty="0"/>
              <a:t>The dead, but </a:t>
            </a:r>
            <a:r>
              <a:rPr lang="en-US" b="1" u="none" strike="noStrike" baseline="0" dirty="0" err="1"/>
              <a:t>sceptred</a:t>
            </a:r>
            <a:r>
              <a:rPr lang="en-US" b="1" u="none" strike="noStrike" baseline="0" dirty="0"/>
              <a:t> sovereigns, who still rule </a:t>
            </a:r>
            <a:br>
              <a:rPr lang="en-US" b="1" u="none" strike="noStrike" baseline="0" dirty="0"/>
            </a:br>
            <a:r>
              <a:rPr lang="en-US" b="1" u="none" strike="noStrike" baseline="0" dirty="0"/>
              <a:t>Our spirits from their urns.–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41598599"/>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’T was such a night! </a:t>
            </a:r>
            <a:br>
              <a:rPr lang="en-US" b="1" u="none" strike="noStrike" baseline="0" dirty="0"/>
            </a:br>
            <a:r>
              <a:rPr lang="en-US" b="1" u="none" strike="noStrike" baseline="0" dirty="0"/>
              <a:t>’T is strange that I recall it at this time; </a:t>
            </a:r>
            <a:br>
              <a:rPr lang="en-US" b="1" u="none" strike="noStrike" baseline="0" dirty="0"/>
            </a:br>
            <a:r>
              <a:rPr lang="en-US" b="1" u="none" strike="noStrike" baseline="0" dirty="0"/>
              <a:t>But I have found our thoughts take wildest flight </a:t>
            </a:r>
            <a:br>
              <a:rPr lang="en-US" b="1" u="none" strike="noStrike" baseline="0" dirty="0"/>
            </a:br>
            <a:r>
              <a:rPr lang="en-US" b="1" u="none" strike="noStrike" baseline="0" dirty="0"/>
              <a:t>Even at the moment when they should array </a:t>
            </a:r>
            <a:br>
              <a:rPr lang="en-US" b="1" u="none" strike="noStrike" baseline="0" dirty="0"/>
            </a:br>
            <a:r>
              <a:rPr lang="en-US" b="1" u="none" strike="noStrike" baseline="0" dirty="0"/>
              <a:t>Themselves in pensive order.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45544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   </a:t>
            </a:r>
            <a:r>
              <a:rPr lang="en-GB" b="1" dirty="0">
                <a:solidFill>
                  <a:srgbClr val="FFFF00"/>
                </a:solidFill>
              </a:rPr>
              <a:t>SPIRIT</a:t>
            </a:r>
            <a:br>
              <a:rPr lang="en-GB" b="1" u="none" strike="noStrike" baseline="0" dirty="0"/>
            </a:br>
            <a:r>
              <a:rPr lang="en-GB" b="1" u="none" strike="noStrike" baseline="0" dirty="0"/>
              <a:t>We can but give thee that which we possess.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80566720"/>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36105"/>
            <a:ext cx="7886700" cy="1713417"/>
          </a:xfrm>
        </p:spPr>
        <p:txBody>
          <a:bodyPr>
            <a:normAutofit fontScale="90000"/>
          </a:bodyPr>
          <a:lstStyle/>
          <a:p>
            <a:r>
              <a:rPr lang="en-US" sz="3600" b="1" u="none" strike="noStrike" baseline="0" dirty="0">
                <a:solidFill>
                  <a:srgbClr val="FFFF00"/>
                </a:solidFill>
              </a:rPr>
              <a:t>Scene </a:t>
            </a:r>
            <a:r>
              <a:rPr lang="en-US" sz="3600" b="1" dirty="0">
                <a:solidFill>
                  <a:srgbClr val="FFFF00"/>
                </a:solidFill>
              </a:rPr>
              <a:t>Ten</a:t>
            </a:r>
            <a:br>
              <a:rPr lang="en-US" sz="3600" b="1" u="none" strike="noStrike" baseline="0" dirty="0">
                <a:solidFill>
                  <a:srgbClr val="FFFF00"/>
                </a:solidFill>
              </a:rPr>
            </a:br>
            <a:r>
              <a:rPr lang="en-US" sz="3600" b="1" dirty="0">
                <a:solidFill>
                  <a:srgbClr val="FFFF00"/>
                </a:solidFill>
              </a:rPr>
              <a:t>   The Spirits Return: Death of Manfred</a:t>
            </a:r>
            <a:br>
              <a:rPr lang="en-US" sz="3600" b="1" u="none" strike="noStrike" baseline="0" dirty="0">
                <a:solidFill>
                  <a:srgbClr val="FFFF00"/>
                </a:solidFill>
              </a:rPr>
            </a:br>
            <a:r>
              <a:rPr lang="en-US" b="1" u="none" strike="noStrike" baseline="0" dirty="0">
                <a:solidFill>
                  <a:srgbClr val="FFFF00"/>
                </a:solidFill>
              </a:rPr>
              <a:t>Location</a:t>
            </a:r>
            <a:r>
              <a:rPr lang="en-US" b="1" dirty="0">
                <a:solidFill>
                  <a:srgbClr val="FFFF00"/>
                </a:solidFill>
              </a:rPr>
              <a:t>, the same</a:t>
            </a:r>
            <a:endParaRPr lang="en-US" b="1" u="none" strike="noStrike" baseline="0" dirty="0">
              <a:solidFill>
                <a:srgbClr val="FFFF00"/>
              </a:solidFill>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3807975"/>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solidFill>
                  <a:srgbClr val="FFFF00"/>
                </a:solidFill>
              </a:rPr>
              <a:t>Enter the ABBOT</a:t>
            </a:r>
            <a:br>
              <a:rPr lang="en-US" b="1" u="none" strike="noStrike" baseline="0" dirty="0">
                <a:solidFill>
                  <a:srgbClr val="FFFF00"/>
                </a:solidFill>
              </a:rPr>
            </a:br>
            <a:r>
              <a:rPr lang="en-US" b="1" dirty="0">
                <a:solidFill>
                  <a:srgbClr val="FFFF00"/>
                </a:solidFill>
              </a:rPr>
              <a:t>   </a:t>
            </a:r>
            <a:r>
              <a:rPr lang="en-US" b="1" u="none" strike="noStrike" baseline="0" dirty="0">
                <a:solidFill>
                  <a:srgbClr val="FFFF00"/>
                </a:solidFill>
              </a:rPr>
              <a:t>ABBOT</a:t>
            </a:r>
            <a:br>
              <a:rPr lang="en-US" b="1" u="none" strike="noStrike" baseline="0" dirty="0"/>
            </a:br>
            <a:r>
              <a:rPr lang="en-US" b="1" u="none" strike="noStrike" baseline="0" dirty="0"/>
              <a:t>				My good Lord! </a:t>
            </a:r>
            <a:br>
              <a:rPr lang="en-US" b="1" u="none" strike="noStrike" baseline="0" dirty="0"/>
            </a:br>
            <a:r>
              <a:rPr lang="en-US" b="1" u="none" strike="noStrike" baseline="0" dirty="0"/>
              <a:t>I crave a second grace for this approach.</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42060737"/>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a:t>
            </a:r>
            <a:r>
              <a:rPr lang="en-GB" b="1" dirty="0"/>
              <a:t>   </a:t>
            </a:r>
            <a:r>
              <a:rPr lang="en-GB" b="1" cap="all" dirty="0">
                <a:solidFill>
                  <a:srgbClr val="FFFF00"/>
                </a:solidFill>
              </a:rPr>
              <a:t>Manfred</a:t>
            </a:r>
            <a:br>
              <a:rPr lang="en-US" b="1" u="none" strike="noStrike" baseline="0" dirty="0"/>
            </a:br>
            <a:r>
              <a:rPr lang="en-US" b="1" u="none" strike="noStrike" baseline="0" dirty="0"/>
              <a:t>Thou </a:t>
            </a:r>
            <a:r>
              <a:rPr lang="en-US" b="1" u="none" strike="noStrike" baseline="0" dirty="0" err="1"/>
              <a:t>know’st</a:t>
            </a:r>
            <a:r>
              <a:rPr lang="en-US" b="1" u="none" strike="noStrike" baseline="0" dirty="0"/>
              <a:t> me not;</a:t>
            </a:r>
            <a:br>
              <a:rPr lang="en-US" b="1" u="none" strike="noStrike" baseline="0" dirty="0"/>
            </a:br>
            <a:r>
              <a:rPr lang="en-US" b="1" u="none" strike="noStrike" baseline="0" dirty="0"/>
              <a:t>My days are </a:t>
            </a:r>
            <a:r>
              <a:rPr lang="en-US" b="1" u="none" strike="noStrike" baseline="0" dirty="0" err="1"/>
              <a:t>number’d</a:t>
            </a:r>
            <a:r>
              <a:rPr lang="en-US" b="1" u="none" strike="noStrike" baseline="0" dirty="0"/>
              <a:t>, and my deeds recorded: </a:t>
            </a:r>
            <a:br>
              <a:rPr lang="en-US" b="1" u="none" strike="noStrike" baseline="0" dirty="0"/>
            </a:br>
            <a:r>
              <a:rPr lang="en-US" b="1" u="none" strike="noStrike" baseline="0" dirty="0"/>
              <a:t>Retire, or ’t will be dangerous– Away!</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5969873"/>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183" y="109105"/>
            <a:ext cx="7886700" cy="1713417"/>
          </a:xfrm>
        </p:spPr>
        <p:txBody>
          <a:bodyPr>
            <a:normAutofit fontScale="90000"/>
          </a:bodyPr>
          <a:lstStyle/>
          <a:p>
            <a:r>
              <a:rPr lang="en-US" b="1" dirty="0">
                <a:solidFill>
                  <a:srgbClr val="FFFF00"/>
                </a:solidFill>
              </a:rPr>
              <a:t>   ABBOT</a:t>
            </a:r>
            <a:br>
              <a:rPr lang="en-US" b="1" u="none" strike="noStrike" baseline="0" dirty="0">
                <a:solidFill>
                  <a:srgbClr val="FFFF00"/>
                </a:solidFill>
              </a:rPr>
            </a:br>
            <a:r>
              <a:rPr lang="en-US" b="1" u="none" strike="noStrike" baseline="0" dirty="0"/>
              <a:t>Thou dost not mean to menace me?</a:t>
            </a:r>
            <a:br>
              <a:rPr lang="en-US" b="1" u="none" strike="noStrike" baseline="0" dirty="0"/>
            </a:br>
            <a:r>
              <a:rPr lang="en-GB" b="1" dirty="0"/>
              <a:t>   </a:t>
            </a:r>
            <a:r>
              <a:rPr lang="en-GB" b="1" cap="all" dirty="0">
                <a:solidFill>
                  <a:srgbClr val="FFFF00"/>
                </a:solidFill>
              </a:rPr>
              <a:t>Manfred</a:t>
            </a:r>
            <a:br>
              <a:rPr lang="en-US" b="1" u="none" strike="noStrike" baseline="0" dirty="0"/>
            </a:br>
            <a:r>
              <a:rPr lang="en-US" b="1" u="none" strike="noStrike" baseline="0" dirty="0"/>
              <a:t>                                                           Not I;</a:t>
            </a:r>
            <a:br>
              <a:rPr lang="en-US" b="1" u="none" strike="noStrike" baseline="0" dirty="0"/>
            </a:br>
            <a:r>
              <a:rPr lang="en-US" b="1" u="none" strike="noStrike" baseline="0" dirty="0"/>
              <a:t>I simply tell thee peril is at hand,</a:t>
            </a:r>
            <a:br>
              <a:rPr lang="en-US" b="1" u="none" strike="noStrike" baseline="0" dirty="0"/>
            </a:br>
            <a:r>
              <a:rPr lang="en-US" b="1" u="none" strike="noStrike" baseline="0" dirty="0"/>
              <a:t>And would preserve thee.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80108992"/>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FFFF00"/>
                </a:solidFill>
              </a:rPr>
              <a:t>   ABBOT</a:t>
            </a:r>
            <a:br>
              <a:rPr lang="en-US" b="1" u="none" strike="noStrike" baseline="0" dirty="0"/>
            </a:br>
            <a:r>
              <a:rPr lang="en-US" b="1" u="none" strike="noStrike" baseline="0" dirty="0"/>
              <a:t>What dost thou mean?</a:t>
            </a:r>
            <a:br>
              <a:rPr lang="en-US" b="1" u="none" strike="noStrike" baseline="0" dirty="0"/>
            </a:br>
            <a:r>
              <a:rPr lang="en-GB" b="1" dirty="0"/>
              <a:t>   </a:t>
            </a:r>
            <a:r>
              <a:rPr lang="en-GB" b="1" cap="all" dirty="0">
                <a:solidFill>
                  <a:srgbClr val="FFFF00"/>
                </a:solidFill>
              </a:rPr>
              <a:t>Manfred</a:t>
            </a:r>
            <a:br>
              <a:rPr lang="en-US" b="1" u="none" strike="noStrike" baseline="0" dirty="0"/>
            </a:br>
            <a:r>
              <a:rPr lang="en-US" b="1" u="none" strike="noStrike" baseline="0" dirty="0"/>
              <a:t>	Look there!  </a:t>
            </a:r>
            <a:br>
              <a:rPr lang="en-US" b="1" u="none" strike="noStrike" baseline="0" dirty="0"/>
            </a:br>
            <a:r>
              <a:rPr lang="en-US" b="1" u="none" strike="noStrike" baseline="0" dirty="0"/>
              <a:t>What dost thou see?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6071164"/>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FFFF00"/>
                </a:solidFill>
              </a:rPr>
              <a:t>   ABBOT</a:t>
            </a:r>
            <a:br>
              <a:rPr lang="en-US" b="1" u="none" strike="noStrike" baseline="0" dirty="0"/>
            </a:br>
            <a:r>
              <a:rPr lang="en-US" b="1" u="none" strike="noStrike" baseline="0" dirty="0"/>
              <a:t>			Nothing.</a:t>
            </a:r>
            <a:br>
              <a:rPr lang="en-US" b="1" u="none" strike="noStrike" baseline="0" dirty="0"/>
            </a:br>
            <a:r>
              <a:rPr lang="en-GB" b="1" dirty="0"/>
              <a:t>   </a:t>
            </a:r>
            <a:r>
              <a:rPr lang="en-GB" b="1" cap="all" dirty="0">
                <a:solidFill>
                  <a:srgbClr val="FFFF00"/>
                </a:solidFill>
              </a:rPr>
              <a:t>Manfred</a:t>
            </a:r>
            <a:br>
              <a:rPr lang="en-US" b="1" u="none" strike="noStrike" baseline="0" dirty="0"/>
            </a:br>
            <a:r>
              <a:rPr lang="en-US" b="1" u="none" strike="noStrike" baseline="0" dirty="0"/>
              <a:t>				Look there, I say,</a:t>
            </a:r>
            <a:br>
              <a:rPr lang="en-US" b="1" u="none" strike="noStrike" baseline="0" dirty="0"/>
            </a:br>
            <a:r>
              <a:rPr lang="en-US" b="1" u="none" strike="noStrike" baseline="0" dirty="0"/>
              <a:t>And steadfastly;– now tell me what thou </a:t>
            </a:r>
            <a:r>
              <a:rPr lang="en-US" b="1" u="none" strike="noStrike" baseline="0" dirty="0" err="1"/>
              <a:t>seest</a:t>
            </a:r>
            <a:r>
              <a:rPr lang="en-US" b="1" u="none" strike="noStrike" baseline="0" dirty="0"/>
              <a:t>?   </a:t>
            </a:r>
            <a:br>
              <a:rPr lang="en-US" b="1" u="none" strike="noStrike" baseline="0" dirty="0"/>
            </a:br>
            <a:br>
              <a:rPr lang="en-US" b="1" u="none" strike="noStrike" baseline="0" dirty="0"/>
            </a:br>
            <a:r>
              <a:rPr lang="en-US" b="1" u="none" strike="noStrike" baseline="0" dirty="0">
                <a:solidFill>
                  <a:srgbClr val="000000"/>
                </a:solidFill>
              </a:rPr>
              <a:t>               No. 14, </a:t>
            </a:r>
            <a:r>
              <a:rPr lang="en-US" b="1" u="none" strike="noStrike" baseline="0" dirty="0" err="1">
                <a:solidFill>
                  <a:srgbClr val="000000"/>
                </a:solidFill>
              </a:rPr>
              <a:t>Blick</a:t>
            </a:r>
            <a:r>
              <a:rPr lang="en-US" b="1" u="none" strike="noStrike" baseline="0" dirty="0">
                <a:solidFill>
                  <a:srgbClr val="000000"/>
                </a:solidFill>
              </a:rPr>
              <a:t> </a:t>
            </a:r>
            <a:r>
              <a:rPr lang="en-US" b="1" u="none" strike="noStrike" baseline="0" dirty="0" err="1">
                <a:solidFill>
                  <a:srgbClr val="000000"/>
                </a:solidFill>
              </a:rPr>
              <a:t>nur</a:t>
            </a:r>
            <a:r>
              <a:rPr lang="en-US" b="1" u="none" strike="noStrike" baseline="0" dirty="0">
                <a:solidFill>
                  <a:srgbClr val="000000"/>
                </a:solidFill>
              </a:rPr>
              <a:t> </a:t>
            </a:r>
            <a:r>
              <a:rPr lang="en-US" b="1" u="none" strike="noStrike" baseline="0" dirty="0" err="1">
                <a:solidFill>
                  <a:srgbClr val="000000"/>
                </a:solidFill>
              </a:rPr>
              <a:t>hierher</a:t>
            </a:r>
            <a:r>
              <a:rPr lang="en-US" b="1" u="none" strike="noStrike" baseline="0" dirty="0">
                <a:solidFill>
                  <a:srgbClr val="000000"/>
                </a:solidFill>
              </a:rPr>
              <a:t> = just a few dramatic chords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80994317"/>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FFFF00"/>
                </a:solidFill>
              </a:rPr>
              <a:t>    ABBOT</a:t>
            </a:r>
            <a:br>
              <a:rPr lang="en-US" b="1" u="none" strike="noStrike" baseline="0" dirty="0"/>
            </a:br>
            <a:r>
              <a:rPr lang="en-US" b="1" dirty="0"/>
              <a:t>That which should shake me– but I fear it not;</a:t>
            </a:r>
            <a:br>
              <a:rPr lang="en-US" b="1" dirty="0"/>
            </a:br>
            <a:r>
              <a:rPr lang="en-US" b="1" dirty="0"/>
              <a:t>I see a dusk and awful figure rise, </a:t>
            </a:r>
            <a:br>
              <a:rPr lang="en-US" b="1" dirty="0"/>
            </a:br>
            <a:r>
              <a:rPr lang="en-US" b="1" dirty="0"/>
              <a:t>Like an infernal god from out the earth; </a:t>
            </a:r>
            <a:br>
              <a:rPr lang="en-US" b="1" dirty="0"/>
            </a:br>
            <a:endParaRPr lang="en-US" b="1"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59580375"/>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His face </a:t>
            </a:r>
            <a:r>
              <a:rPr lang="en-US" b="1" dirty="0" err="1"/>
              <a:t>wrapt</a:t>
            </a:r>
            <a:r>
              <a:rPr lang="en-US" b="1" dirty="0"/>
              <a:t> in a mantle, and his form </a:t>
            </a:r>
            <a:br>
              <a:rPr lang="en-US" b="1" dirty="0"/>
            </a:br>
            <a:r>
              <a:rPr lang="en-US" b="1" dirty="0"/>
              <a:t>Robed as with angry clouds: he stands between </a:t>
            </a:r>
            <a:br>
              <a:rPr lang="en-US" b="1" dirty="0"/>
            </a:br>
            <a:r>
              <a:rPr lang="en-US" b="1" dirty="0"/>
              <a:t>Thyself and me– but I do fear him not.</a:t>
            </a:r>
            <a:br>
              <a:rPr lang="en-US" b="1" dirty="0"/>
            </a:br>
            <a:r>
              <a:rPr lang="en-US" b="1" dirty="0"/>
              <a:t>What doth he here?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74104050"/>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cap="all" dirty="0">
                <a:solidFill>
                  <a:srgbClr val="FFFF00"/>
                </a:solidFill>
              </a:rPr>
              <a:t>Manfred</a:t>
            </a:r>
            <a:br>
              <a:rPr lang="en-US" sz="2600" b="1" u="none" strike="noStrike" baseline="0" dirty="0"/>
            </a:br>
            <a:r>
              <a:rPr lang="en-US" sz="2600" b="1" u="none" strike="noStrike" baseline="0" dirty="0"/>
              <a:t>                             Why– ay– what doth he here? </a:t>
            </a:r>
            <a:br>
              <a:rPr lang="en-US" sz="2600" b="1" u="none" strike="noStrike" baseline="0" dirty="0"/>
            </a:br>
            <a:r>
              <a:rPr lang="en-US" sz="2600" b="1" u="none" strike="noStrike" baseline="0" dirty="0"/>
              <a:t>I did not send for him,– he is unbidden.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26386681"/>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FFFF00"/>
                </a:solidFill>
              </a:rPr>
              <a:t>    ABBOT</a:t>
            </a:r>
            <a:br>
              <a:rPr lang="en-US" b="1" u="none" strike="noStrike" baseline="0" dirty="0"/>
            </a:br>
            <a:r>
              <a:rPr lang="en-US" b="1" u="none" strike="noStrike" baseline="0" dirty="0"/>
              <a:t>Alas! lost mortal! </a:t>
            </a:r>
            <a:br>
              <a:rPr lang="en-US" b="1" u="none" strike="noStrike" baseline="0" dirty="0"/>
            </a:br>
            <a:r>
              <a:rPr lang="en-US" b="1" u="none" strike="noStrike" baseline="0" dirty="0"/>
              <a:t>Why doth he gaze on thee, and thou on him? </a:t>
            </a:r>
            <a:br>
              <a:rPr lang="en-US" b="1" u="none" strike="noStrike" baseline="0" dirty="0"/>
            </a:br>
            <a:r>
              <a:rPr lang="en-US" b="1" u="none" strike="noStrike" baseline="0" dirty="0"/>
              <a:t>Ah! he unveils his aspect; on his brow </a:t>
            </a:r>
            <a:br>
              <a:rPr lang="en-US" b="1" u="none" strike="noStrike" baseline="0" dirty="0"/>
            </a:br>
            <a:r>
              <a:rPr lang="en-US" b="1" u="none" strike="noStrike" baseline="0" dirty="0"/>
              <a:t>The thunder-scars are graven; from his eye</a:t>
            </a:r>
            <a:br>
              <a:rPr lang="en-US" b="1" u="none" strike="noStrike" baseline="0" dirty="0"/>
            </a:br>
            <a:r>
              <a:rPr lang="en-US" b="1" u="none" strike="noStrike" baseline="0" dirty="0"/>
              <a:t>Glares forth the immortality of hell–</a:t>
            </a:r>
            <a:br>
              <a:rPr lang="en-US" b="1" u="none" strike="noStrike" baseline="0" dirty="0"/>
            </a:br>
            <a:r>
              <a:rPr lang="en-US" b="1" u="none" strike="noStrike" baseline="0" dirty="0" err="1"/>
              <a:t>Avaunt</a:t>
            </a:r>
            <a:r>
              <a:rPr lang="en-US" b="1" u="none" strike="noStrike" baseline="0" dirty="0"/>
              <a: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13005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GB" b="1" u="none" strike="noStrike" baseline="0" dirty="0"/>
            </a:br>
            <a:r>
              <a:rPr lang="en-GB" b="1" u="none" strike="noStrike" baseline="0" dirty="0"/>
              <a:t>Oblivion, self-oblivion—	</a:t>
            </a:r>
            <a:br>
              <a:rPr lang="en-GB" b="1" u="none" strike="noStrike" baseline="0" dirty="0"/>
            </a:br>
            <a:r>
              <a:rPr lang="en-GB" b="1" u="none" strike="noStrike" baseline="0" dirty="0"/>
              <a:t>Can ye not wring from out the hidden realms	</a:t>
            </a:r>
            <a:br>
              <a:rPr lang="en-GB" b="1" u="none" strike="noStrike" baseline="0" dirty="0"/>
            </a:br>
            <a:r>
              <a:rPr lang="en-GB" b="1" u="none" strike="noStrike" baseline="0" dirty="0"/>
              <a:t>Ye offer so profusely what I ask?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91845251"/>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Pronounce– what is thy mission?</a:t>
            </a:r>
            <a:br>
              <a:rPr lang="en-US" b="1" u="none" strike="noStrike" baseline="0" dirty="0"/>
            </a:br>
            <a:r>
              <a:rPr lang="en-US" b="1" u="none" strike="noStrike" baseline="0" dirty="0"/>
              <a:t>   </a:t>
            </a:r>
            <a:r>
              <a:rPr lang="en-US" b="1" dirty="0">
                <a:solidFill>
                  <a:srgbClr val="FFFF00"/>
                </a:solidFill>
              </a:rPr>
              <a:t>SPIRIT</a:t>
            </a:r>
            <a:br>
              <a:rPr lang="en-US" b="1" u="none" strike="noStrike" baseline="0" dirty="0"/>
            </a:br>
            <a:r>
              <a:rPr lang="en-US" b="1" u="none" strike="noStrike" baseline="0" dirty="0"/>
              <a:t>Come!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68157600"/>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FFFF00"/>
                </a:solidFill>
              </a:rPr>
              <a:t>   ABBOT</a:t>
            </a:r>
            <a:br>
              <a:rPr lang="en-US" b="1" u="none" strike="noStrike" baseline="0" dirty="0"/>
            </a:br>
            <a:r>
              <a:rPr lang="en-US" b="1" u="none" strike="noStrike" baseline="0" dirty="0"/>
              <a:t>What art thou, unknown being? answer!– speak!   </a:t>
            </a:r>
            <a:br>
              <a:rPr lang="en-US" b="1" u="none" strike="noStrike" baseline="0" dirty="0"/>
            </a:br>
            <a:r>
              <a:rPr lang="en-US" b="1" dirty="0"/>
              <a:t>   </a:t>
            </a:r>
            <a:r>
              <a:rPr lang="en-US" b="1" dirty="0">
                <a:solidFill>
                  <a:srgbClr val="FFFF00"/>
                </a:solidFill>
              </a:rPr>
              <a:t>SPIRIT</a:t>
            </a:r>
            <a:br>
              <a:rPr lang="en-US" b="1" u="none" strike="noStrike" baseline="0" dirty="0"/>
            </a:br>
            <a:r>
              <a:rPr lang="en-US" b="1" u="none" strike="noStrike" baseline="0" dirty="0"/>
              <a:t>The genius of this mortal. – Come! ’t is time.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13864060"/>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I am prepared for all things, but deny</a:t>
            </a:r>
            <a:br>
              <a:rPr lang="en-US" b="1" u="none" strike="noStrike" baseline="0" dirty="0"/>
            </a:br>
            <a:r>
              <a:rPr lang="en-US" b="1" u="none" strike="noStrike" baseline="0" dirty="0"/>
              <a:t>The power which summons me. </a:t>
            </a:r>
            <a:br>
              <a:rPr lang="en-US" b="1" u="none" strike="noStrike" baseline="0" dirty="0"/>
            </a:br>
            <a:r>
              <a:rPr lang="en-US" b="1" u="none" strike="noStrike" baseline="0" dirty="0"/>
              <a:t>Who sent thee here?</a:t>
            </a:r>
            <a:br>
              <a:rPr lang="en-US" b="1" u="none" strike="noStrike" baseline="0" dirty="0"/>
            </a:br>
            <a:r>
              <a:rPr lang="en-US" b="1" dirty="0"/>
              <a:t>   </a:t>
            </a:r>
            <a:r>
              <a:rPr lang="en-US" b="1" dirty="0">
                <a:solidFill>
                  <a:srgbClr val="FFFF00"/>
                </a:solidFill>
              </a:rPr>
              <a:t>SPIRIT</a:t>
            </a:r>
            <a:br>
              <a:rPr lang="en-US" b="1" u="none" strike="noStrike" baseline="0" dirty="0"/>
            </a:br>
            <a:r>
              <a:rPr lang="en-US" b="1" u="none" strike="noStrike" baseline="0" dirty="0" err="1"/>
              <a:t>Thou’lt</a:t>
            </a:r>
            <a:r>
              <a:rPr lang="en-US" b="1" u="none" strike="noStrike" baseline="0" dirty="0"/>
              <a:t> know anon – Come! Come!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03191654"/>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I have commanded</a:t>
            </a:r>
            <a:br>
              <a:rPr lang="en-US" b="1" u="none" strike="noStrike" baseline="0" dirty="0"/>
            </a:br>
            <a:r>
              <a:rPr lang="en-US" b="1" u="none" strike="noStrike" baseline="0" dirty="0"/>
              <a:t>Things of an essence greater far than thine,</a:t>
            </a:r>
            <a:br>
              <a:rPr lang="en-US" b="1" u="none" strike="noStrike" baseline="0" dirty="0"/>
            </a:br>
            <a:r>
              <a:rPr lang="en-US" b="1" u="none" strike="noStrike" baseline="0" dirty="0"/>
              <a:t>And striven with thy masters. Get thee hence!</a:t>
            </a:r>
            <a:br>
              <a:rPr lang="en-US" b="1" u="none" strike="noStrike" baseline="0" dirty="0"/>
            </a:br>
            <a:r>
              <a:rPr lang="en-US" b="1" dirty="0"/>
              <a:t>   </a:t>
            </a:r>
            <a:r>
              <a:rPr lang="en-US" b="1" dirty="0">
                <a:solidFill>
                  <a:srgbClr val="FFFF00"/>
                </a:solidFill>
              </a:rPr>
              <a:t>SPIRIT</a:t>
            </a:r>
            <a:br>
              <a:rPr lang="en-US" b="1" u="none" strike="noStrike" baseline="0" dirty="0"/>
            </a:br>
            <a:r>
              <a:rPr lang="en-US" b="1" u="none" strike="noStrike" baseline="0" dirty="0"/>
              <a:t>Mortal! thine hour is come– Away! I say.</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56413025"/>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I knew, and know my hour is come, but not</a:t>
            </a:r>
            <a:br>
              <a:rPr lang="en-US" b="1" u="none" strike="noStrike" baseline="0" dirty="0"/>
            </a:br>
            <a:r>
              <a:rPr lang="en-US" b="1" u="none" strike="noStrike" baseline="0" dirty="0"/>
              <a:t>To render up my soul to such as thee:</a:t>
            </a:r>
            <a:br>
              <a:rPr lang="en-US" b="1" u="none" strike="noStrike" baseline="0" dirty="0"/>
            </a:br>
            <a:r>
              <a:rPr lang="en-US" b="1" u="none" strike="noStrike" baseline="0" dirty="0"/>
              <a:t>Away! I’ll die as I have lived– alone.        </a:t>
            </a:r>
            <a:br>
              <a:rPr lang="en-US" b="1" u="none" strike="noStrike" baseline="0" dirty="0"/>
            </a:br>
            <a:r>
              <a:rPr lang="en-US" b="1" u="none" strike="noStrike" baseline="0" dirty="0"/>
              <a:t>   </a:t>
            </a:r>
            <a:r>
              <a:rPr lang="en-US" b="1" dirty="0">
                <a:solidFill>
                  <a:srgbClr val="FFFF00"/>
                </a:solidFill>
              </a:rPr>
              <a:t>SPIRIT</a:t>
            </a:r>
            <a:br>
              <a:rPr lang="en-US" b="1" u="none" strike="noStrike" baseline="0" dirty="0"/>
            </a:br>
            <a:r>
              <a:rPr lang="en-US" b="1" u="none" strike="noStrike" baseline="0" dirty="0"/>
              <a:t>Then I must summon up my brethren.– Rise!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89912137"/>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br>
              <a:rPr lang="en-US" b="1" u="none" strike="noStrike" baseline="0" dirty="0"/>
            </a:br>
            <a:r>
              <a:rPr lang="en-US" b="1" u="none" strike="noStrike" baseline="0" dirty="0">
                <a:solidFill>
                  <a:srgbClr val="FFFF00"/>
                </a:solidFill>
              </a:rPr>
              <a:t>Other spirits rise up</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93962539"/>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I do defy ye,– though I feel my soul</a:t>
            </a:r>
            <a:br>
              <a:rPr lang="en-US" b="1" u="none" strike="noStrike" baseline="0" dirty="0"/>
            </a:br>
            <a:r>
              <a:rPr lang="en-US" b="1" u="none" strike="noStrike" baseline="0" dirty="0"/>
              <a:t>Is ebbing from me, yet I do defy ye;      </a:t>
            </a:r>
            <a:br>
              <a:rPr lang="en-US" b="1" u="none" strike="noStrike" baseline="0" dirty="0"/>
            </a:br>
            <a:r>
              <a:rPr lang="en-US" b="1" u="none" strike="noStrike" baseline="0" dirty="0"/>
              <a:t>Nor will I hence, while I have earthly breath</a:t>
            </a:r>
            <a:br>
              <a:rPr lang="en-US" b="1" u="none" strike="noStrike" baseline="0" dirty="0"/>
            </a:br>
            <a:r>
              <a:rPr lang="en-US" b="1" u="none" strike="noStrike" baseline="0" dirty="0"/>
              <a:t>To breathe my scorn upon ye– earthly strength</a:t>
            </a:r>
            <a:br>
              <a:rPr lang="en-US" b="1" u="none" strike="noStrike" baseline="0" dirty="0"/>
            </a:br>
            <a:r>
              <a:rPr lang="en-US" b="1" u="none" strike="noStrike" baseline="0" dirty="0"/>
              <a:t>To wrestle, though with spirits; what ye take</a:t>
            </a:r>
            <a:br>
              <a:rPr lang="en-US" b="1" u="none" strike="noStrike" baseline="0" dirty="0"/>
            </a:br>
            <a:r>
              <a:rPr lang="en-US" b="1" u="none" strike="noStrike" baseline="0" dirty="0"/>
              <a:t>Shall be taken limb by limb.</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1499804"/>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FFFF00"/>
                </a:solidFill>
              </a:rPr>
              <a:t>   SPIRIT</a:t>
            </a:r>
            <a:br>
              <a:rPr lang="en-US" b="1" u="none" strike="noStrike" baseline="0" dirty="0">
                <a:solidFill>
                  <a:srgbClr val="FFFF00"/>
                </a:solidFill>
              </a:rPr>
            </a:br>
            <a:r>
              <a:rPr lang="en-US" b="1" u="none" strike="noStrike" baseline="0" dirty="0"/>
              <a:t>Reluctant mortal!</a:t>
            </a:r>
            <a:br>
              <a:rPr lang="en-US" b="1" u="none" strike="noStrike" baseline="0" dirty="0"/>
            </a:br>
            <a:r>
              <a:rPr lang="en-US" b="1" u="none" strike="noStrike" baseline="0" dirty="0"/>
              <a:t>Is this the </a:t>
            </a:r>
            <a:r>
              <a:rPr lang="en-US" b="1" u="none" strike="noStrike" baseline="0" dirty="0" err="1"/>
              <a:t>Magian</a:t>
            </a:r>
            <a:r>
              <a:rPr lang="en-US" b="1" u="none" strike="noStrike" baseline="0" dirty="0"/>
              <a:t> who would so pervade</a:t>
            </a:r>
            <a:br>
              <a:rPr lang="en-US" b="1" u="none" strike="noStrike" baseline="0" dirty="0"/>
            </a:br>
            <a:r>
              <a:rPr lang="en-US" b="1" u="none" strike="noStrike" baseline="0" dirty="0"/>
              <a:t>The world invisible, and make himself</a:t>
            </a:r>
            <a:br>
              <a:rPr lang="en-US" b="1" u="none" strike="noStrike" baseline="0" dirty="0"/>
            </a:br>
            <a:r>
              <a:rPr lang="en-US" b="1" u="none" strike="noStrike" baseline="0" dirty="0"/>
              <a:t>Almost our equal?– Can it be that thou</a:t>
            </a:r>
            <a:br>
              <a:rPr lang="en-US" b="1" u="none" strike="noStrike" baseline="0" dirty="0"/>
            </a:br>
            <a:r>
              <a:rPr lang="en-US" b="1" u="none" strike="noStrike" baseline="0" dirty="0"/>
              <a:t>Art thus in love with life? the very life</a:t>
            </a:r>
            <a:br>
              <a:rPr lang="en-US" b="1" u="none" strike="noStrike" baseline="0" dirty="0"/>
            </a:br>
            <a:r>
              <a:rPr lang="en-US" b="1" u="none" strike="noStrike" baseline="0" dirty="0"/>
              <a:t>Which made thee wretched!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87571621"/>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Thou false fiend, thou </a:t>
            </a:r>
            <a:r>
              <a:rPr lang="en-US" b="1" u="none" strike="noStrike" baseline="0" dirty="0" err="1"/>
              <a:t>liest</a:t>
            </a:r>
            <a:r>
              <a:rPr lang="en-US" b="1" u="none" strike="noStrike" baseline="0" dirty="0"/>
              <a:t>!</a:t>
            </a:r>
            <a:br>
              <a:rPr lang="en-US" b="1" u="none" strike="noStrike" baseline="0" dirty="0"/>
            </a:br>
            <a:r>
              <a:rPr lang="en-US" b="1" u="none" strike="noStrike" baseline="0" dirty="0"/>
              <a:t>My life is in its last hour,– that I know,  	</a:t>
            </a:r>
            <a:br>
              <a:rPr lang="en-US" b="1" u="none" strike="noStrike" baseline="0" dirty="0"/>
            </a:br>
            <a:r>
              <a:rPr lang="en-US" b="1" u="none" strike="noStrike" baseline="0" dirty="0"/>
              <a:t>Nor would redeem a moment of that hour.</a:t>
            </a:r>
            <a:br>
              <a:rPr lang="en-US" b="1" u="none" strike="noStrike" baseline="0" dirty="0"/>
            </a:br>
            <a:r>
              <a:rPr lang="en-US" b="1" u="none" strike="noStrike" baseline="0" dirty="0"/>
              <a:t>I do not combat against death, but thee</a:t>
            </a:r>
            <a:br>
              <a:rPr lang="en-US" b="1" u="none" strike="noStrike" baseline="0" dirty="0"/>
            </a:br>
            <a:r>
              <a:rPr lang="en-US" b="1" u="none" strike="noStrike" baseline="0" dirty="0"/>
              <a:t>And thy surrounding angels.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6729640"/>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My past power</a:t>
            </a:r>
            <a:br>
              <a:rPr lang="en-US" b="1" u="none" strike="noStrike" baseline="0" dirty="0"/>
            </a:br>
            <a:r>
              <a:rPr lang="en-US" b="1" u="none" strike="noStrike" baseline="0" dirty="0"/>
              <a:t>Was purchased by no compact with thy crew,</a:t>
            </a:r>
            <a:br>
              <a:rPr lang="en-US" b="1" u="none" strike="noStrike" baseline="0" dirty="0"/>
            </a:br>
            <a:r>
              <a:rPr lang="en-US" b="1" u="none" strike="noStrike" baseline="0" dirty="0"/>
              <a:t>But by superior science– penance– daring,</a:t>
            </a:r>
            <a:br>
              <a:rPr lang="en-US" b="1" u="none" strike="noStrike" baseline="0" dirty="0"/>
            </a:br>
            <a:r>
              <a:rPr lang="en-US" b="1" u="none" strike="noStrike" baseline="0" dirty="0"/>
              <a:t>And length of watching– strength of mind–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646110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Slaves, scoff not at my will!	</a:t>
            </a:r>
            <a:br>
              <a:rPr lang="en-GB" b="1" u="none" strike="noStrike" baseline="0" dirty="0"/>
            </a:br>
            <a:r>
              <a:rPr lang="en-GB" b="1" u="none" strike="noStrike" baseline="0" dirty="0"/>
              <a:t>The mind, the spirit, the Promethean spark,	</a:t>
            </a:r>
            <a:br>
              <a:rPr lang="en-GB" b="1" u="none" strike="noStrike" baseline="0" dirty="0"/>
            </a:br>
            <a:r>
              <a:rPr lang="en-GB" b="1" u="none" strike="noStrike" baseline="0" dirty="0"/>
              <a:t>The lightning of my being, is as bright,	</a:t>
            </a:r>
            <a:br>
              <a:rPr lang="en-GB" b="1" u="none" strike="noStrike" baseline="0" dirty="0"/>
            </a:br>
            <a:r>
              <a:rPr lang="en-GB" b="1" u="none" strike="noStrike" baseline="0" dirty="0"/>
              <a:t>Pervading, and far darting as your own,	</a:t>
            </a:r>
            <a:br>
              <a:rPr lang="en-GB" b="1" u="none" strike="noStrike" baseline="0" dirty="0"/>
            </a:br>
            <a:r>
              <a:rPr lang="en-GB" b="1" u="none" strike="noStrike" baseline="0" dirty="0"/>
              <a:t>And shall not yield to yours, though </a:t>
            </a:r>
            <a:r>
              <a:rPr lang="en-GB" b="1" u="none" strike="noStrike" baseline="0" dirty="0" err="1"/>
              <a:t>coop’d</a:t>
            </a:r>
            <a:r>
              <a:rPr lang="en-GB" b="1" u="none" strike="noStrike" baseline="0" dirty="0"/>
              <a:t> in clay!</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75065543"/>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dirty="0"/>
              <a:t>                                                     </a:t>
            </a:r>
            <a:r>
              <a:rPr lang="en-US" b="1" u="none" strike="noStrike" baseline="0" dirty="0"/>
              <a:t>and skill</a:t>
            </a:r>
            <a:br>
              <a:rPr lang="en-US" b="1" u="none" strike="noStrike" baseline="0" dirty="0"/>
            </a:br>
            <a:r>
              <a:rPr lang="en-US" b="1" u="none" strike="noStrike" baseline="0" dirty="0"/>
              <a:t>In knowledge of our fathers when the earth</a:t>
            </a:r>
            <a:br>
              <a:rPr lang="en-US" b="1" u="none" strike="noStrike" baseline="0" dirty="0"/>
            </a:br>
            <a:r>
              <a:rPr lang="en-US" b="1" u="none" strike="noStrike" baseline="0" dirty="0"/>
              <a:t>Saw men and spirits walking side by side</a:t>
            </a:r>
            <a:br>
              <a:rPr lang="en-US" b="1" u="none" strike="noStrike" baseline="0" dirty="0"/>
            </a:br>
            <a:r>
              <a:rPr lang="en-US" b="1" u="none" strike="noStrike" baseline="0" dirty="0"/>
              <a:t>And gave ye no supremacy: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25009366"/>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b="1" u="none" strike="noStrike" baseline="0" dirty="0"/>
              <a:t>                                                   I stand</a:t>
            </a:r>
            <a:br>
              <a:rPr lang="en-US" sz="2600" b="1" u="none" strike="noStrike" baseline="0" dirty="0"/>
            </a:br>
            <a:r>
              <a:rPr lang="en-US" sz="2600" b="1" u="none" strike="noStrike" baseline="0" dirty="0"/>
              <a:t>Upon my strength– I do defy– deny–          </a:t>
            </a:r>
            <a:br>
              <a:rPr lang="en-US" sz="2600" b="1" u="none" strike="noStrike" baseline="0" dirty="0"/>
            </a:br>
            <a:r>
              <a:rPr lang="en-US" sz="2600" b="1" u="none" strike="noStrike" baseline="0" dirty="0"/>
              <a:t>Spurn back, and scorn ye!–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67864261"/>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solidFill>
                  <a:srgbClr val="FFFF00"/>
                </a:solidFill>
              </a:rPr>
              <a:t>  </a:t>
            </a:r>
            <a:r>
              <a:rPr lang="en-US" b="1" dirty="0"/>
              <a:t> </a:t>
            </a:r>
            <a:r>
              <a:rPr lang="en-US" b="1" dirty="0">
                <a:solidFill>
                  <a:srgbClr val="FFFF00"/>
                </a:solidFill>
              </a:rPr>
              <a:t>SPIRIT</a:t>
            </a:r>
            <a:br>
              <a:rPr lang="en-US" b="1" u="none" strike="noStrike" baseline="0" dirty="0"/>
            </a:br>
            <a:r>
              <a:rPr lang="en-US" b="1" u="none" strike="noStrike" baseline="0" dirty="0"/>
              <a:t>But thy many crimes </a:t>
            </a:r>
            <a:br>
              <a:rPr lang="en-US" b="1" u="none" strike="noStrike" baseline="0" dirty="0"/>
            </a:br>
            <a:r>
              <a:rPr lang="en-US" b="1" u="none" strike="noStrike" baseline="0" dirty="0"/>
              <a:t>Have made thee–</a:t>
            </a:r>
            <a:br>
              <a:rPr lang="en-US" b="1" u="none" strike="noStrike" baseline="0" dirty="0"/>
            </a:br>
            <a:r>
              <a:rPr lang="en-GB" b="1" dirty="0"/>
              <a:t>   </a:t>
            </a:r>
            <a:r>
              <a:rPr lang="en-GB" b="1" cap="all" dirty="0">
                <a:solidFill>
                  <a:srgbClr val="FFFF00"/>
                </a:solidFill>
              </a:rPr>
              <a:t>Manfred</a:t>
            </a:r>
            <a:br>
              <a:rPr lang="en-US" b="1" u="none" strike="noStrike" baseline="0" dirty="0"/>
            </a:br>
            <a:r>
              <a:rPr lang="en-US" b="1" u="none" strike="noStrike" baseline="0" dirty="0"/>
              <a:t>What are they to such as thee?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57002960"/>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Must crimes be </a:t>
            </a:r>
            <a:r>
              <a:rPr lang="en-US" b="1" u="none" strike="noStrike" baseline="0" dirty="0" err="1"/>
              <a:t>punish’d</a:t>
            </a:r>
            <a:r>
              <a:rPr lang="en-US" b="1" u="none" strike="noStrike" baseline="0" dirty="0"/>
              <a:t> but by other crimes,</a:t>
            </a:r>
            <a:br>
              <a:rPr lang="en-US" b="1" u="none" strike="noStrike" baseline="0" dirty="0"/>
            </a:br>
            <a:r>
              <a:rPr lang="en-US" b="1" u="none" strike="noStrike" baseline="0" dirty="0"/>
              <a:t>And greater criminals?– Back to thy hell!</a:t>
            </a:r>
            <a:br>
              <a:rPr lang="en-US" b="1" u="none" strike="noStrike" baseline="0" dirty="0"/>
            </a:br>
            <a:r>
              <a:rPr lang="en-US" b="1" u="none" strike="noStrike" baseline="0" dirty="0"/>
              <a:t>Thou hast no power upon me, that I feel;</a:t>
            </a:r>
            <a:br>
              <a:rPr lang="en-US" b="1" u="none" strike="noStrike" baseline="0" dirty="0"/>
            </a:br>
            <a:r>
              <a:rPr lang="en-US" b="1" u="none" strike="noStrike" baseline="0" dirty="0"/>
              <a:t>Thou never shalt possess me, that I know:</a:t>
            </a:r>
            <a:br>
              <a:rPr lang="en-US" b="1" u="none" strike="noStrike" baseline="0" dirty="0"/>
            </a:br>
            <a:r>
              <a:rPr lang="en-US" b="1" u="none" strike="noStrike" baseline="0" dirty="0"/>
              <a:t>What I have done is done; I bear within</a:t>
            </a:r>
            <a:br>
              <a:rPr lang="en-US" b="1" u="none" strike="noStrike" baseline="0" dirty="0"/>
            </a:br>
            <a:r>
              <a:rPr lang="en-US" b="1" u="none" strike="noStrike" baseline="0" dirty="0"/>
              <a:t>A torture which could nothing gain from thine.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2721979"/>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The mind which is immortal makes itself</a:t>
            </a:r>
            <a:br>
              <a:rPr lang="en-US" b="1" u="none" strike="noStrike" baseline="0" dirty="0"/>
            </a:br>
            <a:r>
              <a:rPr lang="en-US" b="1" u="none" strike="noStrike" baseline="0" dirty="0"/>
              <a:t>Requital for its good or evil thoughts,       </a:t>
            </a:r>
            <a:br>
              <a:rPr lang="en-US" b="1" u="none" strike="noStrike" baseline="0" dirty="0"/>
            </a:br>
            <a:r>
              <a:rPr lang="en-US" b="1" u="none" strike="noStrike" baseline="0" dirty="0"/>
              <a:t>Is its own origin of ill and end,</a:t>
            </a:r>
            <a:br>
              <a:rPr lang="en-US" b="1" u="none" strike="noStrike" baseline="0" dirty="0"/>
            </a:br>
            <a:r>
              <a:rPr lang="en-US" b="1" u="none" strike="noStrike" baseline="0" dirty="0"/>
              <a:t>And its own place and time.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52656978"/>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                                       Its innate sense,</a:t>
            </a:r>
            <a:br>
              <a:rPr lang="en-US" b="1" u="none" strike="noStrike" baseline="0" dirty="0"/>
            </a:br>
            <a:r>
              <a:rPr lang="en-US" b="1" u="none" strike="noStrike" baseline="0" dirty="0"/>
              <a:t>When </a:t>
            </a:r>
            <a:r>
              <a:rPr lang="en-US" b="1" u="none" strike="noStrike" baseline="0" dirty="0" err="1"/>
              <a:t>stripp’d</a:t>
            </a:r>
            <a:r>
              <a:rPr lang="en-US" b="1" u="none" strike="noStrike" baseline="0" dirty="0"/>
              <a:t> of this mortality, derives</a:t>
            </a:r>
            <a:br>
              <a:rPr lang="en-US" b="1" u="none" strike="noStrike" baseline="0" dirty="0"/>
            </a:br>
            <a:r>
              <a:rPr lang="en-US" b="1" u="none" strike="noStrike" baseline="0" dirty="0"/>
              <a:t>No </a:t>
            </a:r>
            <a:r>
              <a:rPr lang="en-US" b="1" u="none" strike="noStrike" baseline="0" dirty="0" err="1"/>
              <a:t>colour</a:t>
            </a:r>
            <a:r>
              <a:rPr lang="en-US" b="1" u="none" strike="noStrike" baseline="0" dirty="0"/>
              <a:t> from the fleeting things without,</a:t>
            </a:r>
            <a:br>
              <a:rPr lang="en-US" b="1" u="none" strike="noStrike" baseline="0" dirty="0"/>
            </a:br>
            <a:r>
              <a:rPr lang="en-US" b="1" u="none" strike="noStrike" baseline="0" dirty="0"/>
              <a:t>But is </a:t>
            </a:r>
            <a:r>
              <a:rPr lang="en-US" b="1" u="none" strike="noStrike" baseline="0" dirty="0" err="1"/>
              <a:t>absorb’d</a:t>
            </a:r>
            <a:r>
              <a:rPr lang="en-US" b="1" u="none" strike="noStrike" baseline="0" dirty="0"/>
              <a:t> in sufferance or in joy,</a:t>
            </a:r>
            <a:br>
              <a:rPr lang="en-US" b="1" u="none" strike="noStrike" baseline="0" dirty="0"/>
            </a:br>
            <a:r>
              <a:rPr lang="en-US" b="1" u="none" strike="noStrike" baseline="0" dirty="0"/>
              <a:t>Born from the knowledge of its own desert.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4246503"/>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none" strike="noStrike" baseline="0" dirty="0"/>
              <a:t>Thou didst not tempt me,</a:t>
            </a:r>
            <a:br>
              <a:rPr lang="en-US" b="1" u="none" strike="noStrike" baseline="0" dirty="0"/>
            </a:br>
            <a:r>
              <a:rPr lang="en-US" b="1" u="none" strike="noStrike" baseline="0" dirty="0"/>
              <a:t>and thou </a:t>
            </a:r>
            <a:r>
              <a:rPr lang="en-US" b="1" u="none" strike="noStrike" baseline="0" dirty="0" err="1"/>
              <a:t>couldst</a:t>
            </a:r>
            <a:r>
              <a:rPr lang="en-US" b="1" u="none" strike="noStrike" baseline="0" dirty="0"/>
              <a:t> not tempt me;</a:t>
            </a:r>
            <a:br>
              <a:rPr lang="en-US" b="1" u="none" strike="noStrike" baseline="0" dirty="0"/>
            </a:br>
            <a:r>
              <a:rPr lang="en-US" b="1" u="none" strike="noStrike" baseline="0" dirty="0"/>
              <a:t>I have not been thy dupe nor am thy prey,</a:t>
            </a:r>
            <a:br>
              <a:rPr lang="en-US" b="1" u="none" strike="noStrike" baseline="0" dirty="0"/>
            </a:br>
            <a:r>
              <a:rPr lang="en-US" b="1" u="none" strike="noStrike" baseline="0" dirty="0"/>
              <a:t>But was my own destroyer, and will be</a:t>
            </a:r>
            <a:br>
              <a:rPr lang="en-US" b="1" u="none" strike="noStrike" baseline="0" dirty="0"/>
            </a:br>
            <a:r>
              <a:rPr lang="en-US" b="1" u="none" strike="noStrike" baseline="0" dirty="0"/>
              <a:t>My own hereafter.– Back, ye baffled fiends!   </a:t>
            </a:r>
            <a:br>
              <a:rPr lang="en-US" b="1" u="none" strike="noStrike" baseline="0" dirty="0"/>
            </a:br>
            <a:r>
              <a:rPr lang="en-US" b="1" u="none" strike="noStrike" baseline="0" dirty="0"/>
              <a:t>The hand of death is on me– but not yours!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54185127"/>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US" b="1" u="none" strike="noStrike" baseline="0" dirty="0"/>
            </a:br>
            <a:r>
              <a:rPr lang="en-US" b="1" u="none" strike="noStrike" baseline="0" dirty="0">
                <a:solidFill>
                  <a:srgbClr val="FFFF00"/>
                </a:solidFill>
              </a:rPr>
              <a:t>The Demons disappear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33923473"/>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US" b="1" dirty="0">
                <a:solidFill>
                  <a:srgbClr val="FFFF00"/>
                </a:solidFill>
              </a:rPr>
              <a:t>ABBOT</a:t>
            </a:r>
            <a:br>
              <a:rPr lang="en-US" b="1" u="none" strike="noStrike" baseline="0" dirty="0"/>
            </a:br>
            <a:r>
              <a:rPr lang="en-US" b="1" u="none" strike="noStrike" baseline="0" dirty="0"/>
              <a:t>Alas! how pale thou art– thy lips are white– </a:t>
            </a:r>
            <a:br>
              <a:rPr lang="en-US" b="1" u="none" strike="noStrike" baseline="0" dirty="0"/>
            </a:br>
            <a:r>
              <a:rPr lang="en-US" b="1" u="none" strike="noStrike" baseline="0" dirty="0"/>
              <a:t>And thy breast heaves– and in thy gasping throat </a:t>
            </a:r>
            <a:br>
              <a:rPr lang="en-US" b="1" u="none" strike="noStrike" baseline="0" dirty="0"/>
            </a:br>
            <a:r>
              <a:rPr lang="en-US" b="1" u="none" strike="noStrike" baseline="0" dirty="0"/>
              <a:t>The accents rattle. Give thy prayers to Heaven– </a:t>
            </a:r>
            <a:br>
              <a:rPr lang="en-US" b="1" u="none" strike="noStrike" baseline="0" dirty="0"/>
            </a:br>
            <a:r>
              <a:rPr lang="en-US" b="1" u="none" strike="noStrike" baseline="0" dirty="0"/>
              <a:t>Pray– albeit but in thought,– but die not thus.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86813366"/>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’T is over– my dull eyes can fix thee not; </a:t>
            </a:r>
            <a:br>
              <a:rPr lang="en-US" b="1" u="none" strike="noStrike" baseline="0" dirty="0"/>
            </a:br>
            <a:r>
              <a:rPr lang="en-US" b="1" u="none" strike="noStrike" baseline="0" dirty="0"/>
              <a:t>But all things swim around me, and the earth </a:t>
            </a:r>
            <a:br>
              <a:rPr lang="en-US" b="1" u="none" strike="noStrike" baseline="0" dirty="0"/>
            </a:br>
            <a:r>
              <a:rPr lang="en-US" b="1" u="none" strike="noStrike" baseline="0" dirty="0"/>
              <a:t>Heaves as it were beneath me. Fare thee well– </a:t>
            </a:r>
            <a:br>
              <a:rPr lang="en-US" b="1" u="none" strike="noStrike" baseline="0" dirty="0"/>
            </a:br>
            <a:r>
              <a:rPr lang="en-US" b="1" u="none" strike="noStrike" baseline="0" dirty="0"/>
              <a:t>Give me thy hand.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44334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Answer, or I will teach you what I am.	</a:t>
            </a:r>
            <a:br>
              <a:rPr lang="en-GB" b="1" u="none" strike="noStrike" baseline="0" dirty="0"/>
            </a:br>
            <a:r>
              <a:rPr lang="en-GB" b="1" u="none" strike="noStrike" baseline="0" dirty="0"/>
              <a:t>Have I then </a:t>
            </a:r>
            <a:r>
              <a:rPr lang="en-GB" b="1" u="none" strike="noStrike" baseline="0" dirty="0" err="1"/>
              <a:t>call’d</a:t>
            </a:r>
            <a:r>
              <a:rPr lang="en-GB" b="1" u="none" strike="noStrike" baseline="0" dirty="0"/>
              <a:t> ye from your realms in vain?	</a:t>
            </a:r>
            <a:br>
              <a:rPr lang="en-GB" b="1" u="none" strike="noStrike" baseline="0" dirty="0"/>
            </a:br>
            <a:r>
              <a:rPr lang="en-GB" b="1" u="none" strike="noStrike" baseline="0" dirty="0"/>
              <a:t>Ye cannot, or ye will not, aid me.	</a:t>
            </a:r>
            <a:br>
              <a:rPr lang="en-GB" b="1" u="none" strike="noStrike" baseline="0" dirty="0"/>
            </a:br>
            <a:r>
              <a:rPr lang="en-GB" b="1" u="none" strike="noStrike" baseline="0" dirty="0" err="1"/>
              <a:t>Accursèd</a:t>
            </a:r>
            <a:r>
              <a:rPr lang="en-GB" b="1" u="none" strike="noStrike" baseline="0" dirty="0"/>
              <a:t>! Hence—</a:t>
            </a:r>
            <a:r>
              <a:rPr lang="en-GB" b="1" u="none" strike="noStrike" baseline="0" dirty="0" err="1"/>
              <a:t>begone</a:t>
            </a:r>
            <a:r>
              <a:rPr lang="en-GB" b="1" u="none" strike="noStrike" baseline="0" dirty="0"/>
              <a: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66963389"/>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FFFF00"/>
                </a:solidFill>
              </a:rPr>
              <a:t>   ABBOT</a:t>
            </a:r>
            <a:br>
              <a:rPr lang="en-US" b="1" u="none" strike="noStrike" baseline="0" dirty="0"/>
            </a:br>
            <a:r>
              <a:rPr lang="en-US" b="1" u="none" strike="noStrike" baseline="0" dirty="0"/>
              <a:t>Cold– cold– even to the heart–</a:t>
            </a:r>
            <a:br>
              <a:rPr lang="en-US" b="1" u="none" strike="noStrike" baseline="0" dirty="0"/>
            </a:br>
            <a:r>
              <a:rPr lang="en-US" b="1" u="none" strike="noStrike" baseline="0" dirty="0"/>
              <a:t>But yet one prayer– Alas! how fares it with thee?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68603933"/>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US" b="1" u="none" strike="noStrike" baseline="0" dirty="0"/>
            </a:br>
            <a:r>
              <a:rPr lang="en-US" b="1" u="none" strike="noStrike" baseline="0" dirty="0"/>
              <a:t>Old man! ’tis not so difficult to die. </a:t>
            </a:r>
            <a:br>
              <a:rPr lang="en-US" b="1" u="none" strike="noStrike" baseline="0" dirty="0"/>
            </a:br>
            <a:br>
              <a:rPr lang="en-US" b="1" u="none" strike="noStrike" baseline="0" dirty="0"/>
            </a:br>
            <a:r>
              <a:rPr lang="en-US" b="1" u="none" strike="noStrike" baseline="0" dirty="0">
                <a:solidFill>
                  <a:srgbClr val="FFFF00"/>
                </a:solidFill>
              </a:rPr>
              <a:t>MANFRED expires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5752602"/>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FFFF00"/>
                </a:solidFill>
              </a:rPr>
              <a:t>   ABBOT</a:t>
            </a:r>
            <a:br>
              <a:rPr lang="en-US" b="1" u="none" strike="noStrike" baseline="0" dirty="0">
                <a:solidFill>
                  <a:srgbClr val="FFFF00"/>
                </a:solidFill>
              </a:rPr>
            </a:br>
            <a:r>
              <a:rPr lang="en-US" b="1" u="none" strike="noStrike" baseline="0" dirty="0"/>
              <a:t>He’s gone, his soul hath </a:t>
            </a:r>
            <a:r>
              <a:rPr lang="en-US" b="1" u="none" strike="noStrike" baseline="0" dirty="0" err="1"/>
              <a:t>ta’en</a:t>
            </a:r>
            <a:r>
              <a:rPr lang="en-US" b="1" u="none" strike="noStrike" baseline="0" dirty="0"/>
              <a:t> its </a:t>
            </a:r>
            <a:r>
              <a:rPr lang="en-US" b="1" u="none" strike="noStrike" baseline="0" dirty="0" err="1"/>
              <a:t>earthless</a:t>
            </a:r>
            <a:r>
              <a:rPr lang="en-US" b="1" u="none" strike="noStrike" baseline="0" dirty="0"/>
              <a:t> flight;</a:t>
            </a:r>
            <a:br>
              <a:rPr lang="en-US" b="1" u="none" strike="noStrike" baseline="0" dirty="0"/>
            </a:br>
            <a:r>
              <a:rPr lang="en-US" b="1" u="none" strike="noStrike" baseline="0" dirty="0"/>
              <a:t>Whither? I dread to think; but he is gone.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4836188"/>
      </p:ext>
    </p:extLst>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it-IT" b="1" u="none" strike="noStrike" baseline="0" dirty="0"/>
            </a:br>
            <a:br>
              <a:rPr lang="it-IT" b="1" u="none" strike="noStrike" baseline="0" dirty="0"/>
            </a:br>
            <a:r>
              <a:rPr lang="it-IT" b="1" u="none" strike="noStrike" baseline="0" dirty="0"/>
              <a:t>	                           </a:t>
            </a:r>
            <a:r>
              <a:rPr lang="it-IT" sz="5300" b="1" u="none" strike="noStrike" baseline="0" dirty="0">
                <a:solidFill>
                  <a:srgbClr val="FFFF00"/>
                </a:solidFill>
              </a:rPr>
              <a:t> Finis</a:t>
            </a:r>
            <a:br>
              <a:rPr lang="it-IT" sz="5300" b="1" u="none" strike="noStrike" baseline="0" dirty="0">
                <a:solidFill>
                  <a:srgbClr val="FFFF00"/>
                </a:solidFill>
              </a:rPr>
            </a:br>
            <a:endParaRPr lang="it-IT" sz="5300" b="1" u="none" strike="noStrike" baseline="0" dirty="0">
              <a:solidFill>
                <a:srgbClr val="FFFF00"/>
              </a:solidFill>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79070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   Yet stay—one moment, ere we part—	</a:t>
            </a:r>
            <a:br>
              <a:rPr lang="en-GB" b="1" u="none" strike="noStrike" baseline="0" dirty="0"/>
            </a:br>
            <a:r>
              <a:rPr lang="en-GB" b="1" u="none" strike="noStrike" baseline="0" dirty="0"/>
              <a:t>I would behold ye face to face. I hear	</a:t>
            </a:r>
            <a:br>
              <a:rPr lang="en-GB" b="1" u="none" strike="noStrike" baseline="0" dirty="0"/>
            </a:br>
            <a:r>
              <a:rPr lang="en-GB" b="1" u="none" strike="noStrike" baseline="0" dirty="0"/>
              <a:t>Your voices, sweet and melancholy sounds,	</a:t>
            </a:r>
            <a:br>
              <a:rPr lang="en-GB" b="1" u="none" strike="noStrike" baseline="0" dirty="0"/>
            </a:br>
            <a:r>
              <a:rPr lang="en-GB" b="1" u="none" strike="noStrike" baseline="0" dirty="0"/>
              <a:t>As music on the waters; and I see	</a:t>
            </a:r>
            <a:br>
              <a:rPr lang="en-GB" b="1" u="none" strike="noStrike" baseline="0" dirty="0"/>
            </a:br>
            <a:r>
              <a:rPr lang="en-GB" b="1" u="none" strike="noStrike" baseline="0" dirty="0"/>
              <a:t>The steady aspect of a clear large star;	</a:t>
            </a:r>
            <a:br>
              <a:rPr lang="en-GB" b="1" u="none" strike="noStrike" baseline="0" dirty="0"/>
            </a:br>
            <a:r>
              <a:rPr lang="en-GB" b="1" u="none" strike="noStrike" baseline="0" dirty="0"/>
              <a:t>But nothing more.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652264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u="none" strike="noStrike" dirty="0"/>
              <a:t>Approach me as ye are,	</a:t>
            </a:r>
            <a:br>
              <a:rPr lang="en-GB" sz="2600" b="1" u="none" strike="noStrike" dirty="0"/>
            </a:br>
            <a:r>
              <a:rPr lang="en-GB" sz="2600" b="1" u="none" strike="noStrike" dirty="0"/>
              <a:t>Or one, or all, in your </a:t>
            </a:r>
            <a:r>
              <a:rPr lang="en-GB" sz="2600" b="1" u="none" strike="noStrike" dirty="0" err="1"/>
              <a:t>accustom’d</a:t>
            </a:r>
            <a:r>
              <a:rPr lang="en-GB" sz="2600" b="1" u="none" strike="noStrike" dirty="0"/>
              <a:t> forms.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698622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u="none" strike="noStrike" baseline="0" dirty="0">
                <a:solidFill>
                  <a:srgbClr val="FFFF00"/>
                </a:solidFill>
              </a:rPr>
              <a:t>SPIRIT</a:t>
            </a:r>
            <a:br>
              <a:rPr lang="en-GB" b="1" u="none" strike="noStrike" baseline="0" dirty="0"/>
            </a:br>
            <a:r>
              <a:rPr lang="en-GB" b="1" u="none" strike="noStrike" baseline="0" dirty="0"/>
              <a:t>We have no forms, beyond the elements	</a:t>
            </a:r>
            <a:br>
              <a:rPr lang="en-GB" b="1" u="none" strike="noStrike" baseline="0" dirty="0"/>
            </a:br>
            <a:r>
              <a:rPr lang="en-GB" b="1" u="none" strike="noStrike" baseline="0" dirty="0"/>
              <a:t>Of which we are the mind and principle:	</a:t>
            </a:r>
            <a:br>
              <a:rPr lang="en-GB" b="1" u="none" strike="noStrike" baseline="0" dirty="0"/>
            </a:br>
            <a:r>
              <a:rPr lang="en-GB" b="1" u="none" strike="noStrike" baseline="0" dirty="0"/>
              <a:t>But choose a form—in that we will appear.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778522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  </a:t>
            </a:r>
            <a:r>
              <a:rPr lang="en-GB" b="1" dirty="0"/>
              <a:t> </a:t>
            </a:r>
            <a:r>
              <a:rPr lang="en-GB" b="1" cap="all" dirty="0">
                <a:solidFill>
                  <a:srgbClr val="FFFF00"/>
                </a:solidFill>
              </a:rPr>
              <a:t>Manfred</a:t>
            </a:r>
            <a:br>
              <a:rPr lang="en-GB" b="1" u="none" strike="noStrike" baseline="0" dirty="0"/>
            </a:br>
            <a:r>
              <a:rPr lang="en-GB" b="1" u="none" strike="noStrike" baseline="0" dirty="0"/>
              <a:t>I have no choice; there is no form on earth	</a:t>
            </a:r>
            <a:br>
              <a:rPr lang="en-GB" b="1" u="none" strike="noStrike" baseline="0" dirty="0"/>
            </a:br>
            <a:r>
              <a:rPr lang="en-GB" b="1" u="none" strike="noStrike" baseline="0" dirty="0"/>
              <a:t>Hideous or beautiful to me. Let him,	</a:t>
            </a:r>
            <a:br>
              <a:rPr lang="en-GB" b="1" u="none" strike="noStrike" baseline="0" dirty="0"/>
            </a:br>
            <a:r>
              <a:rPr lang="en-GB" b="1" u="none" strike="noStrike" baseline="0" dirty="0"/>
              <a:t>Who is most powerful of ye, take such aspect	</a:t>
            </a:r>
            <a:br>
              <a:rPr lang="en-GB" b="1" u="none" strike="noStrike" baseline="0" dirty="0"/>
            </a:br>
            <a:r>
              <a:rPr lang="en-GB" b="1" u="none" strike="noStrike" baseline="0" dirty="0"/>
              <a:t>As unto him may seem most fitting—Come!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2724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GB" b="1" u="none" strike="noStrike" baseline="0" dirty="0"/>
            </a:br>
            <a:r>
              <a:rPr lang="en-GB" b="1" u="none" strike="noStrike" baseline="0" dirty="0">
                <a:solidFill>
                  <a:srgbClr val="FFFF00"/>
                </a:solidFill>
              </a:rPr>
              <a:t>Robert Schumann</a:t>
            </a:r>
            <a:br>
              <a:rPr lang="en-GB" b="1" u="none" strike="noStrike" baseline="0" dirty="0">
                <a:solidFill>
                  <a:srgbClr val="FFFF00"/>
                </a:solidFill>
              </a:rPr>
            </a:br>
            <a:br>
              <a:rPr lang="en-GB" b="1" u="none" strike="noStrike" baseline="0" dirty="0">
                <a:solidFill>
                  <a:srgbClr val="FFFF00"/>
                </a:solidFill>
              </a:rPr>
            </a:br>
            <a:r>
              <a:rPr lang="en-GB" b="1" u="none" strike="noStrike" baseline="0" dirty="0" err="1">
                <a:solidFill>
                  <a:srgbClr val="FFFF00"/>
                </a:solidFill>
              </a:rPr>
              <a:t>Ouvertüre</a:t>
            </a:r>
            <a:r>
              <a:rPr lang="en-GB" b="1" u="none" strike="noStrike" baseline="0" dirty="0">
                <a:solidFill>
                  <a:srgbClr val="FFFF00"/>
                </a:solidFill>
              </a:rPr>
              <a:t>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37163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dirty="0">
                <a:solidFill>
                  <a:srgbClr val="FFFF00"/>
                </a:solidFill>
              </a:rPr>
              <a:t>The Spirit appears as a beautiful female figure</a:t>
            </a:r>
            <a:br>
              <a:rPr lang="en-GB" sz="2600" b="1" u="none" strike="noStrike" baseline="0" dirty="0"/>
            </a:br>
            <a:r>
              <a:rPr lang="en-GB" sz="2600" b="1" u="none" strike="noStrike" baseline="0" dirty="0"/>
              <a:t>   </a:t>
            </a:r>
            <a:r>
              <a:rPr lang="en-GB" sz="2600" b="1" u="none" strike="noStrike" baseline="0" dirty="0">
                <a:solidFill>
                  <a:srgbClr val="FFFF00"/>
                </a:solidFill>
              </a:rPr>
              <a:t>SPIRIT</a:t>
            </a:r>
            <a:br>
              <a:rPr lang="en-GB" sz="2600" b="1" u="none" strike="noStrike" baseline="0" dirty="0"/>
            </a:br>
            <a:r>
              <a:rPr lang="en-GB" sz="2600" b="1" u="none" strike="noStrike" baseline="0" dirty="0"/>
              <a:t> Behold!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810831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GB" b="1" u="none" strike="noStrike" baseline="0" dirty="0"/>
            </a:br>
            <a:r>
              <a:rPr lang="en-GB" b="1" u="none" strike="noStrike" baseline="0" dirty="0"/>
              <a:t>Oh God! if it be thus, and thou	</a:t>
            </a:r>
            <a:br>
              <a:rPr lang="en-GB" b="1" u="none" strike="noStrike" baseline="0" dirty="0"/>
            </a:br>
            <a:r>
              <a:rPr lang="en-GB" b="1" u="none" strike="noStrike" baseline="0" dirty="0"/>
              <a:t>Art not a madness and a mockery,	</a:t>
            </a:r>
            <a:br>
              <a:rPr lang="en-GB" b="1" u="none" strike="noStrike" baseline="0" dirty="0"/>
            </a:br>
            <a:r>
              <a:rPr lang="en-GB" b="1" u="none" strike="noStrike" baseline="0" dirty="0"/>
              <a:t>I yet might be most happy.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679473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   </a:t>
            </a:r>
            <a:r>
              <a:rPr lang="en-GB" b="1" cap="all" dirty="0">
                <a:solidFill>
                  <a:srgbClr val="FFFF00"/>
                </a:solidFill>
              </a:rPr>
              <a:t>Manfred</a:t>
            </a:r>
            <a:br>
              <a:rPr lang="en-GB" b="1" u="none" strike="noStrike" baseline="0" dirty="0"/>
            </a:br>
            <a:r>
              <a:rPr lang="en-GB" b="1" u="none" strike="noStrike" baseline="0" dirty="0"/>
              <a:t>I will clasp thee,	</a:t>
            </a:r>
            <a:br>
              <a:rPr lang="en-GB" b="1" u="none" strike="noStrike" baseline="0" dirty="0"/>
            </a:br>
            <a:r>
              <a:rPr lang="en-GB" b="1" u="none" strike="noStrike" baseline="0" dirty="0"/>
              <a:t>And we again will be—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383401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GB" b="1" u="none" strike="noStrike" baseline="0" dirty="0">
                <a:solidFill>
                  <a:srgbClr val="FFFF00"/>
                </a:solidFill>
              </a:rPr>
            </a:br>
            <a:r>
              <a:rPr lang="en-GB" b="1" u="none" strike="noStrike" baseline="0" dirty="0">
                <a:solidFill>
                  <a:srgbClr val="FFFF00"/>
                </a:solidFill>
              </a:rPr>
              <a:t>The figure vanishes</a:t>
            </a:r>
            <a:br>
              <a:rPr lang="en-GB" b="1" u="none" strike="noStrike" baseline="0" dirty="0"/>
            </a:br>
            <a:r>
              <a:rPr lang="en-GB" b="1" u="none" strike="noStrike" baseline="0" dirty="0"/>
              <a:t>	</a:t>
            </a:r>
            <a:br>
              <a:rPr lang="en-GB" b="1" u="none" strike="noStrike" baseline="0" dirty="0"/>
            </a:br>
            <a:r>
              <a:rPr lang="en-GB" b="1" u="none" strike="noStrike" baseline="0" dirty="0"/>
              <a:t>My heart is </a:t>
            </a:r>
            <a:r>
              <a:rPr lang="en-GB" b="1" u="none" strike="noStrike" baseline="0" dirty="0" err="1"/>
              <a:t>crush’d</a:t>
            </a:r>
            <a:r>
              <a:rPr lang="en-GB" b="1" u="none" strike="noStrike" baseline="0" dirty="0"/>
              <a:t>!  </a:t>
            </a:r>
            <a:br>
              <a:rPr lang="en-GB" b="1" u="none" strike="noStrike" baseline="0" dirty="0">
                <a:solidFill>
                  <a:srgbClr val="000000"/>
                </a:solidFill>
              </a:rPr>
            </a:br>
            <a:br>
              <a:rPr lang="en-GB" b="1" u="none" strike="noStrike" baseline="0" dirty="0">
                <a:solidFill>
                  <a:srgbClr val="000000"/>
                </a:solidFill>
              </a:rPr>
            </a:br>
            <a:r>
              <a:rPr lang="en-GB" b="1" u="none" strike="noStrike" baseline="0" dirty="0">
                <a:solidFill>
                  <a:srgbClr val="000000"/>
                </a:solidFill>
              </a:rPr>
              <a:t>[MANFRED falls senseless.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30083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u="none" strike="noStrike" baseline="0" dirty="0">
                <a:solidFill>
                  <a:srgbClr val="FFFF00"/>
                </a:solidFill>
              </a:rPr>
              <a:t>SPIRITS</a:t>
            </a:r>
            <a:br>
              <a:rPr lang="en-GB" b="1" u="none" strike="noStrike" baseline="0" dirty="0"/>
            </a:br>
            <a:r>
              <a:rPr lang="en-GB" b="1" u="none" strike="noStrike" baseline="0" dirty="0"/>
              <a:t>When the moon is on the wave,	</a:t>
            </a:r>
            <a:br>
              <a:rPr lang="en-GB" b="1" u="none" strike="noStrike" baseline="0" dirty="0"/>
            </a:br>
            <a:r>
              <a:rPr lang="en-GB" b="1" u="none" strike="noStrike" baseline="0" dirty="0"/>
              <a:t>  And the glow-worm in the grass,	</a:t>
            </a:r>
            <a:br>
              <a:rPr lang="en-GB" b="1" u="none" strike="noStrike" baseline="0" dirty="0"/>
            </a:br>
            <a:r>
              <a:rPr lang="en-GB" b="1" u="none" strike="noStrike" baseline="0" dirty="0"/>
              <a:t>And the meteor on the grave,	</a:t>
            </a:r>
            <a:br>
              <a:rPr lang="en-GB" b="1" u="none" strike="noStrike" baseline="0" dirty="0"/>
            </a:br>
            <a:r>
              <a:rPr lang="en-GB" b="1" u="none" strike="noStrike" baseline="0" dirty="0"/>
              <a:t>  And the wisp on the morass;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095742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And the </a:t>
            </a:r>
            <a:r>
              <a:rPr lang="en-GB" b="1" u="none" strike="noStrike" baseline="0" dirty="0" err="1"/>
              <a:t>answer’d</a:t>
            </a:r>
            <a:r>
              <a:rPr lang="en-GB" b="1" u="none" strike="noStrike" baseline="0" dirty="0"/>
              <a:t> owls are hooting,	</a:t>
            </a:r>
            <a:br>
              <a:rPr lang="en-GB" b="1" u="none" strike="noStrike" baseline="0" dirty="0"/>
            </a:br>
            <a:r>
              <a:rPr lang="en-GB" b="1" u="none" strike="noStrike" baseline="0" dirty="0"/>
              <a:t>And the silent leaves are still	</a:t>
            </a:r>
            <a:br>
              <a:rPr lang="en-GB" b="1" u="none" strike="noStrike" baseline="0" dirty="0"/>
            </a:br>
            <a:r>
              <a:rPr lang="en-GB" b="1" u="none" strike="noStrike" baseline="0" dirty="0"/>
              <a:t>In the shadow of the hill,	</a:t>
            </a:r>
            <a:br>
              <a:rPr lang="en-GB" b="1" u="none" strike="noStrike" baseline="0" dirty="0"/>
            </a:br>
            <a:r>
              <a:rPr lang="en-GB" b="1" u="none" strike="noStrike" baseline="0" dirty="0"/>
              <a:t>Shall my soul be upon thine,	</a:t>
            </a:r>
            <a:br>
              <a:rPr lang="en-GB" b="1" u="none" strike="noStrike" baseline="0" dirty="0"/>
            </a:br>
            <a:r>
              <a:rPr lang="en-GB" b="1" u="none" strike="noStrike" baseline="0" dirty="0"/>
              <a:t>With a power and with a sign.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591724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srgbClr val="FFFF00"/>
                </a:solidFill>
              </a:rPr>
              <a:t>   </a:t>
            </a:r>
            <a:r>
              <a:rPr lang="en-GB" b="1" u="none" strike="noStrike" baseline="0" dirty="0">
                <a:solidFill>
                  <a:srgbClr val="FFFF00"/>
                </a:solidFill>
              </a:rPr>
              <a:t>SPIRIT</a:t>
            </a:r>
            <a:br>
              <a:rPr lang="en-GB" b="1" u="none" strike="noStrike" baseline="0" dirty="0">
                <a:solidFill>
                  <a:srgbClr val="FFFF00"/>
                </a:solidFill>
              </a:rPr>
            </a:br>
            <a:r>
              <a:rPr lang="en-GB" b="1" u="none" strike="noStrike" baseline="0" dirty="0"/>
              <a:t>Though thy slumber may be deep,	</a:t>
            </a:r>
            <a:br>
              <a:rPr lang="en-GB" b="1" u="none" strike="noStrike" baseline="0" dirty="0"/>
            </a:br>
            <a:r>
              <a:rPr lang="en-GB" b="1" u="none" strike="noStrike" baseline="0" dirty="0"/>
              <a:t>Yet thy spirit shall not sleep.	</a:t>
            </a:r>
            <a:br>
              <a:rPr lang="en-GB" b="1" u="none" strike="noStrike" baseline="0" dirty="0"/>
            </a:br>
            <a:r>
              <a:rPr lang="en-GB" b="1" u="none" strike="noStrike" baseline="0" dirty="0"/>
              <a:t>There are shades which will not vanish,	</a:t>
            </a:r>
            <a:br>
              <a:rPr lang="en-GB" b="1" u="none" strike="noStrike" baseline="0" dirty="0"/>
            </a:br>
            <a:r>
              <a:rPr lang="en-GB" b="1" u="none" strike="noStrike" baseline="0" dirty="0"/>
              <a:t>There are thoughts thou canst not banish;</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912537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From thy false tears I did distil	</a:t>
            </a:r>
            <a:br>
              <a:rPr lang="en-GB" b="1" u="none" strike="noStrike" baseline="0" dirty="0"/>
            </a:br>
            <a:r>
              <a:rPr lang="en-GB" b="1" u="none" strike="noStrike" baseline="0" dirty="0"/>
              <a:t>An essence which hath strength to kill;	</a:t>
            </a:r>
            <a:br>
              <a:rPr lang="en-GB" b="1" u="none" strike="noStrike" baseline="0" dirty="0"/>
            </a:br>
            <a:r>
              <a:rPr lang="en-GB" b="1" u="none" strike="noStrike" baseline="0" dirty="0"/>
              <a:t>From thy own heart I then did wring	</a:t>
            </a:r>
            <a:br>
              <a:rPr lang="en-GB" b="1" u="none" strike="noStrike" baseline="0" dirty="0"/>
            </a:br>
            <a:r>
              <a:rPr lang="en-GB" b="1" u="none" strike="noStrike" baseline="0" dirty="0"/>
              <a:t>The black blood in its blackest spring:</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823561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u="none" strike="noStrike" baseline="0" dirty="0"/>
              <a:t>In proving every poison known,	</a:t>
            </a:r>
            <a:br>
              <a:rPr lang="en-GB" b="1" u="none" strike="noStrike" baseline="0" dirty="0"/>
            </a:br>
            <a:r>
              <a:rPr lang="en-GB" b="1" u="none" strike="noStrike" baseline="0" dirty="0"/>
              <a:t>I found the strongest was thine own.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815685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And on thy head I pour the vial	</a:t>
            </a:r>
            <a:br>
              <a:rPr lang="en-GB" b="1" u="none" strike="noStrike" baseline="0" dirty="0"/>
            </a:br>
            <a:r>
              <a:rPr lang="en-GB" b="1" u="none" strike="noStrike" baseline="0" dirty="0"/>
              <a:t>Which doth devote thee to this trial;	</a:t>
            </a:r>
            <a:br>
              <a:rPr lang="en-GB" b="1" u="none" strike="noStrike" baseline="0" dirty="0"/>
            </a:br>
            <a:r>
              <a:rPr lang="en-GB" b="1" u="none" strike="noStrike" baseline="0" dirty="0"/>
              <a:t>Nor to slumber, nor to die,	</a:t>
            </a:r>
            <a:br>
              <a:rPr lang="en-GB" b="1" u="none" strike="noStrike" baseline="0" dirty="0"/>
            </a:br>
            <a:r>
              <a:rPr lang="en-GB" b="1" u="none" strike="noStrike" baseline="0" dirty="0"/>
              <a:t>Shall be in thy destiny.</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57978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713417"/>
          </a:xfrm>
        </p:spPr>
        <p:txBody>
          <a:bodyPr>
            <a:normAutofit fontScale="90000"/>
          </a:bodyPr>
          <a:lstStyle/>
          <a:p>
            <a:r>
              <a:rPr lang="en-GB" sz="3600" b="1" u="none" strike="noStrike" baseline="0" dirty="0">
                <a:solidFill>
                  <a:srgbClr val="FFFF00"/>
                </a:solidFill>
              </a:rPr>
              <a:t>Scene One</a:t>
            </a:r>
            <a:br>
              <a:rPr lang="en-GB" sz="3600" b="1" u="none" strike="noStrike" baseline="0" dirty="0">
                <a:solidFill>
                  <a:srgbClr val="FFFF00"/>
                </a:solidFill>
              </a:rPr>
            </a:br>
            <a:r>
              <a:rPr lang="en-GB" sz="3600" b="1" u="none" strike="noStrike" baseline="0" dirty="0">
                <a:solidFill>
                  <a:srgbClr val="FFFF00"/>
                </a:solidFill>
              </a:rPr>
              <a:t>   The Spirits Summoned</a:t>
            </a:r>
            <a:br>
              <a:rPr lang="en-GB" b="1" u="none" strike="noStrike" baseline="0" dirty="0">
                <a:solidFill>
                  <a:srgbClr val="FFFF00"/>
                </a:solidFill>
              </a:rPr>
            </a:br>
            <a:br>
              <a:rPr lang="en-GB" b="1" u="none" strike="noStrike" baseline="0" dirty="0">
                <a:solidFill>
                  <a:srgbClr val="FFFF00"/>
                </a:solidFill>
              </a:rPr>
            </a:br>
            <a:r>
              <a:rPr lang="en-GB" b="1" u="none" strike="noStrike" baseline="0" dirty="0">
                <a:solidFill>
                  <a:srgbClr val="FFFF00"/>
                </a:solidFill>
              </a:rPr>
              <a:t>A Gothic Gallery in</a:t>
            </a:r>
            <a:r>
              <a:rPr lang="en-GB" b="1" u="none" strike="noStrike" dirty="0">
                <a:solidFill>
                  <a:srgbClr val="FFFF00"/>
                </a:solidFill>
              </a:rPr>
              <a:t> the Castle of Count Manfred</a:t>
            </a:r>
            <a:r>
              <a:rPr lang="en-GB" b="1" u="none" strike="noStrike" baseline="0" dirty="0">
                <a:solidFill>
                  <a:srgbClr val="FFFF00"/>
                </a:solidFill>
              </a:rPr>
              <a:t>.  </a:t>
            </a:r>
            <a:br>
              <a:rPr lang="en-GB" b="1" u="none" strike="noStrike" baseline="0" dirty="0">
                <a:solidFill>
                  <a:srgbClr val="FFFF00"/>
                </a:solidFill>
              </a:rPr>
            </a:br>
            <a:r>
              <a:rPr lang="en-GB" b="1" u="none" strike="noStrike" baseline="0" dirty="0">
                <a:solidFill>
                  <a:srgbClr val="FFFF00"/>
                </a:solidFill>
              </a:rPr>
              <a:t>Time, Midnight.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854164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u="none" strike="noStrike" baseline="0" dirty="0"/>
              <a:t>O’er thy heart and brain together	</a:t>
            </a:r>
            <a:br>
              <a:rPr lang="en-GB" sz="2600" b="1" u="none" strike="noStrike" baseline="0" dirty="0"/>
            </a:br>
            <a:r>
              <a:rPr lang="en-GB" sz="2600" b="1" u="none" strike="noStrike" baseline="0" dirty="0"/>
              <a:t>Hath the word been </a:t>
            </a:r>
            <a:r>
              <a:rPr lang="en-GB" sz="2600" b="1" u="none" strike="noStrike" baseline="0" dirty="0" err="1"/>
              <a:t>pass’d</a:t>
            </a:r>
            <a:r>
              <a:rPr lang="en-GB" sz="2600" b="1" u="none" strike="noStrike" baseline="0" dirty="0"/>
              <a:t>—now wither!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626872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b="1" u="none" strike="noStrike" baseline="0" dirty="0">
                <a:solidFill>
                  <a:srgbClr val="FFFF00"/>
                </a:solidFill>
              </a:rPr>
              <a:t>Scene Two</a:t>
            </a:r>
            <a:br>
              <a:rPr lang="en-GB" sz="3600" b="1" u="none" strike="noStrike" baseline="0" dirty="0">
                <a:solidFill>
                  <a:srgbClr val="FFFF00"/>
                </a:solidFill>
              </a:rPr>
            </a:br>
            <a:r>
              <a:rPr lang="en-GB" sz="3600" b="1" u="none" strike="noStrike" baseline="0" dirty="0">
                <a:solidFill>
                  <a:srgbClr val="FFFF00"/>
                </a:solidFill>
              </a:rPr>
              <a:t>   The Chamois-hunter</a:t>
            </a:r>
            <a:br>
              <a:rPr lang="en-GB" b="1" u="none" strike="noStrike" baseline="0" dirty="0">
                <a:solidFill>
                  <a:srgbClr val="FFFF00"/>
                </a:solidFill>
              </a:rPr>
            </a:br>
            <a:r>
              <a:rPr lang="en-GB" b="1" u="none" strike="noStrike" baseline="0" dirty="0">
                <a:solidFill>
                  <a:srgbClr val="FFFF00"/>
                </a:solidFill>
              </a:rPr>
              <a:t>The Mountain of the Jungfrau </a:t>
            </a:r>
            <a:br>
              <a:rPr lang="en-GB" b="1" u="none" strike="noStrike" baseline="0" dirty="0">
                <a:solidFill>
                  <a:srgbClr val="FFFF00"/>
                </a:solidFill>
              </a:rPr>
            </a:br>
            <a:r>
              <a:rPr lang="en-GB" b="1" u="none" strike="noStrike" baseline="0" dirty="0">
                <a:solidFill>
                  <a:srgbClr val="FFFF00"/>
                </a:solidFill>
              </a:rPr>
              <a:t>Time, Morning.</a:t>
            </a:r>
            <a:br>
              <a:rPr lang="en-GB" b="1" u="none" strike="noStrike" baseline="0" dirty="0">
                <a:solidFill>
                  <a:srgbClr val="FFFF00"/>
                </a:solidFill>
              </a:rPr>
            </a:br>
            <a:r>
              <a:rPr lang="en-GB" b="1" u="none" strike="noStrike" baseline="0" dirty="0">
                <a:solidFill>
                  <a:srgbClr val="FFFF00"/>
                </a:solidFill>
              </a:rPr>
              <a:t>MANFRED alone upon the Cliffs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737750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GB" b="1" u="none" strike="noStrike" baseline="0" dirty="0"/>
            </a:br>
            <a:r>
              <a:rPr lang="en-GB" b="1" u="none" strike="noStrike" baseline="0" dirty="0"/>
              <a:t>The spirits I have raised abandon me;</a:t>
            </a:r>
            <a:br>
              <a:rPr lang="en-GB" b="1" u="none" strike="noStrike" baseline="0" dirty="0"/>
            </a:br>
            <a:r>
              <a:rPr lang="en-GB" b="1" u="none" strike="noStrike" baseline="0" dirty="0"/>
              <a:t>The spells which I have studied baffled me;</a:t>
            </a:r>
            <a:br>
              <a:rPr lang="en-GB" b="1" u="none" strike="noStrike" baseline="0" dirty="0"/>
            </a:br>
            <a:r>
              <a:rPr lang="en-GB" b="1" u="none" strike="noStrike" baseline="0" dirty="0"/>
              <a:t>I lean no more on super-human aid.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232113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 Ye crags, upon whose extreme edge</a:t>
            </a:r>
            <a:br>
              <a:rPr lang="en-GB" b="1" u="none" strike="noStrike" baseline="0" dirty="0"/>
            </a:br>
            <a:r>
              <a:rPr lang="en-GB" b="1" u="none" strike="noStrike" baseline="0" dirty="0"/>
              <a:t>I stand, and on the torrent’s brink beneath</a:t>
            </a:r>
            <a:br>
              <a:rPr lang="en-GB" b="1" u="none" strike="noStrike" baseline="0" dirty="0"/>
            </a:br>
            <a:r>
              <a:rPr lang="en-GB" b="1" u="none" strike="noStrike" baseline="0" dirty="0"/>
              <a:t>Behold the tall pines dwindled as to shrubs</a:t>
            </a:r>
            <a:br>
              <a:rPr lang="en-GB" b="1" u="none" strike="noStrike" baseline="0" dirty="0"/>
            </a:br>
            <a:r>
              <a:rPr lang="en-GB" b="1" u="none" strike="noStrike" baseline="0" dirty="0"/>
              <a:t>In dizziness of distance;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86138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 	   </a:t>
            </a:r>
            <a:r>
              <a:rPr lang="en-GB" b="1" u="none" strike="noStrike" dirty="0"/>
              <a:t>                         </a:t>
            </a:r>
            <a:r>
              <a:rPr lang="en-GB" b="1" u="none" strike="noStrike" baseline="0" dirty="0"/>
              <a:t>when a leap,</a:t>
            </a:r>
            <a:br>
              <a:rPr lang="en-GB" b="1" u="none" strike="noStrike" baseline="0" dirty="0"/>
            </a:br>
            <a:r>
              <a:rPr lang="en-GB" b="1" u="none" strike="noStrike" baseline="0" dirty="0"/>
              <a:t>A stir, a motion, even a breath, would bring</a:t>
            </a:r>
            <a:br>
              <a:rPr lang="en-GB" b="1" u="none" strike="noStrike" baseline="0" dirty="0"/>
            </a:br>
            <a:r>
              <a:rPr lang="en-GB" b="1" u="none" strike="noStrike" baseline="0" dirty="0"/>
              <a:t>My breast upon its rocky bosom’s bed</a:t>
            </a:r>
            <a:br>
              <a:rPr lang="en-GB" b="1" u="none" strike="noStrike" baseline="0" dirty="0"/>
            </a:br>
            <a:r>
              <a:rPr lang="en-GB" b="1" u="none" strike="noStrike" baseline="0" dirty="0"/>
              <a:t>To rest forever – wherefore do I pause?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822837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u="none" strike="noStrike" dirty="0"/>
              <a:t>I feel the impulse–yet I do not plunge;</a:t>
            </a:r>
            <a:br>
              <a:rPr lang="en-GB" sz="2600" b="1" u="none" strike="noStrike" dirty="0"/>
            </a:br>
            <a:r>
              <a:rPr lang="en-GB" sz="2600" b="1" u="none" strike="noStrike" dirty="0"/>
              <a:t>I see the peril – yet do not recede;</a:t>
            </a:r>
            <a:br>
              <a:rPr lang="en-GB" sz="2600" b="1" u="none" strike="noStrike" dirty="0"/>
            </a:br>
            <a:r>
              <a:rPr lang="en-GB" sz="2600" b="1" u="none" strike="noStrike" dirty="0"/>
              <a:t>And my brain reels – and yet my foot is firm.</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96371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There is a power upon me which withholds,</a:t>
            </a:r>
            <a:br>
              <a:rPr lang="en-GB" b="1" u="none" strike="noStrike" baseline="0" dirty="0"/>
            </a:br>
            <a:r>
              <a:rPr lang="en-GB" b="1" u="none" strike="noStrike" baseline="0" dirty="0"/>
              <a:t>And makes it my fatality to live;</a:t>
            </a:r>
            <a:br>
              <a:rPr lang="en-GB" b="1" u="none" strike="noStrike" baseline="0" dirty="0"/>
            </a:br>
            <a:r>
              <a:rPr lang="en-GB" b="1" u="none" strike="noStrike" baseline="0" dirty="0"/>
              <a:t>If it be life to wear within myself</a:t>
            </a:r>
            <a:br>
              <a:rPr lang="en-GB" b="1" u="none" strike="noStrike" baseline="0" dirty="0"/>
            </a:br>
            <a:r>
              <a:rPr lang="en-GB" b="1" u="none" strike="noStrike" baseline="0" dirty="0"/>
              <a:t>This barrenness of spirit, and to be</a:t>
            </a:r>
            <a:br>
              <a:rPr lang="en-GB" b="1" u="none" strike="noStrike" baseline="0" dirty="0"/>
            </a:br>
            <a:r>
              <a:rPr lang="en-GB" b="1" u="none" strike="noStrike" baseline="0" dirty="0"/>
              <a:t>My own soul’s sepulchre.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020427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GB" sz="2600" b="1" u="none" strike="noStrike" baseline="0" dirty="0">
                <a:solidFill>
                  <a:srgbClr val="FFFF00"/>
                </a:solidFill>
              </a:rPr>
            </a:br>
            <a:r>
              <a:rPr lang="en-GB" sz="2600" b="1" u="none" strike="noStrike" baseline="0" dirty="0">
                <a:solidFill>
                  <a:srgbClr val="FFFF00"/>
                </a:solidFill>
              </a:rPr>
              <a:t>A Shepherd’s pipe is heard in the distance.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421092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br>
              <a:rPr lang="en-GB" b="1" u="none" strike="noStrike" baseline="0" dirty="0"/>
            </a:br>
            <a:r>
              <a:rPr lang="en-GB" b="1" u="none" strike="noStrike" baseline="0" dirty="0"/>
              <a:t>Hark! the note,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260963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The natural music of the mountain reed    </a:t>
            </a:r>
            <a:br>
              <a:rPr lang="en-GB" b="1" u="none" strike="noStrike" baseline="0" dirty="0"/>
            </a:br>
            <a:r>
              <a:rPr lang="en-GB" b="1" u="none" strike="noStrike" baseline="0" dirty="0"/>
              <a:t>(For here the patriarchal days are not               </a:t>
            </a:r>
            <a:br>
              <a:rPr lang="en-GB" b="1" u="none" strike="noStrike" baseline="0" dirty="0"/>
            </a:br>
            <a:r>
              <a:rPr lang="en-GB" b="1" u="none" strike="noStrike" baseline="0" dirty="0"/>
              <a:t>A pastoral fable) pipes in the liberal air,</a:t>
            </a:r>
            <a:br>
              <a:rPr lang="en-GB" b="1" u="none" strike="noStrike" baseline="0" dirty="0"/>
            </a:br>
            <a:endParaRPr lang="en-GB" b="1" u="none" strike="noStrike" baseline="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6336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GB" b="1" u="none" strike="noStrike" baseline="0" dirty="0"/>
            </a:br>
            <a:r>
              <a:rPr lang="en-GB" b="1" u="none" strike="noStrike" baseline="0" dirty="0"/>
              <a:t>   </a:t>
            </a:r>
            <a:r>
              <a:rPr lang="en-GB" b="1" u="none" strike="noStrike" cap="all" dirty="0">
                <a:solidFill>
                  <a:srgbClr val="FFFF00"/>
                </a:solidFill>
              </a:rPr>
              <a:t>Manfred</a:t>
            </a:r>
            <a:br>
              <a:rPr lang="en-GB" b="1" u="none" strike="noStrike" baseline="0" dirty="0"/>
            </a:br>
            <a:r>
              <a:rPr lang="en-GB" b="1" u="none" strike="noStrike" baseline="0" dirty="0"/>
              <a:t>                       Mysterious Agency!	</a:t>
            </a:r>
            <a:br>
              <a:rPr lang="en-GB" b="1" u="none" strike="noStrike" baseline="0" dirty="0"/>
            </a:br>
            <a:r>
              <a:rPr lang="en-GB" b="1" u="none" strike="noStrike" baseline="0" dirty="0"/>
              <a:t>Ye spirits of the unbounded Universe,	</a:t>
            </a:r>
            <a:br>
              <a:rPr lang="en-GB" b="1" u="none" strike="noStrike" baseline="0" dirty="0"/>
            </a:br>
            <a:r>
              <a:rPr lang="en-GB" b="1" u="none" strike="noStrike" baseline="0" dirty="0"/>
              <a:t>I call upon ye by the written charm	</a:t>
            </a:r>
            <a:br>
              <a:rPr lang="en-GB" b="1" u="none" strike="noStrike" baseline="0" dirty="0"/>
            </a:br>
            <a:r>
              <a:rPr lang="en-GB" b="1" u="none" strike="noStrike" baseline="0" dirty="0"/>
              <a:t>Which gives me power upon you—Rise! appear!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0117941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u="none" strike="noStrike" baseline="0" dirty="0" err="1"/>
              <a:t>Mix’d</a:t>
            </a:r>
            <a:r>
              <a:rPr lang="en-GB" sz="2600" b="1" u="none" strike="noStrike" baseline="0" dirty="0"/>
              <a:t> with the sweet bells of the sauntering herd!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6461087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My soul would drink those echoes. –</a:t>
            </a:r>
            <a:br>
              <a:rPr lang="en-GB" b="1" u="none" strike="noStrike" baseline="0" dirty="0"/>
            </a:br>
            <a:r>
              <a:rPr lang="en-GB" b="1" u="none" strike="noStrike" baseline="0" dirty="0"/>
              <a:t>Oh, that I were</a:t>
            </a:r>
            <a:br>
              <a:rPr lang="en-GB" b="1" u="none" strike="noStrike" baseline="0" dirty="0"/>
            </a:br>
            <a:r>
              <a:rPr lang="en-GB" b="1" u="none" strike="noStrike" baseline="0" dirty="0"/>
              <a:t>The viewless spirit of a lovely sound,</a:t>
            </a:r>
            <a:br>
              <a:rPr lang="en-GB" b="1" u="none" strike="noStrike" baseline="0" dirty="0"/>
            </a:br>
            <a:r>
              <a:rPr lang="en-GB" b="1" u="none" strike="noStrike" baseline="0" dirty="0"/>
              <a:t>A living voice, a breathing harmony,</a:t>
            </a:r>
            <a:br>
              <a:rPr lang="en-GB" b="1" u="none" strike="noStrike" baseline="0" dirty="0"/>
            </a:br>
            <a:endParaRPr lang="en-GB" b="1" u="none" strike="noStrike" baseline="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3343697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dirty="0"/>
              <a:t>A bodiless enjoyment – </a:t>
            </a:r>
            <a:br>
              <a:rPr lang="en-GB" sz="2600" b="1" dirty="0"/>
            </a:br>
            <a:r>
              <a:rPr lang="en-GB" sz="2600" b="1" dirty="0"/>
              <a:t>       </a:t>
            </a:r>
            <a:r>
              <a:rPr lang="en-GB" sz="2600" b="1" u="none" strike="noStrike" dirty="0"/>
              <a:t>	                             born and dying</a:t>
            </a:r>
            <a:br>
              <a:rPr lang="en-GB" sz="2600" b="1" u="none" strike="noStrike" dirty="0"/>
            </a:br>
            <a:r>
              <a:rPr lang="en-GB" sz="2600" b="1" u="none" strike="noStrike" dirty="0"/>
              <a:t>With the blessed tone which made me!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9886787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GB" sz="2600" b="1" u="none" strike="noStrike" baseline="0" dirty="0"/>
            </a:br>
            <a:r>
              <a:rPr lang="en-GB" sz="2600" b="1" u="none" strike="noStrike" baseline="0" dirty="0">
                <a:solidFill>
                  <a:srgbClr val="FFFF00"/>
                </a:solidFill>
              </a:rPr>
              <a:t>Enter from below a CHAMOIS HUNTER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299411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   </a:t>
            </a:r>
            <a:r>
              <a:rPr lang="en-GB" b="1" u="none" strike="noStrike" baseline="0" dirty="0">
                <a:solidFill>
                  <a:srgbClr val="FFFF00"/>
                </a:solidFill>
              </a:rPr>
              <a:t>CHAMOIS</a:t>
            </a:r>
            <a:r>
              <a:rPr lang="en-GB" b="1" u="none" strike="noStrike" dirty="0">
                <a:solidFill>
                  <a:srgbClr val="FFFF00"/>
                </a:solidFill>
              </a:rPr>
              <a:t> HUNTER</a:t>
            </a:r>
            <a:br>
              <a:rPr lang="en-GB" b="1" u="none" strike="noStrike" baseline="0" dirty="0">
                <a:solidFill>
                  <a:srgbClr val="FFFF00"/>
                </a:solidFill>
              </a:rPr>
            </a:br>
            <a:r>
              <a:rPr lang="en-GB" b="1" u="none" strike="noStrike" baseline="0" dirty="0"/>
              <a:t>          	                          Even so</a:t>
            </a:r>
            <a:br>
              <a:rPr lang="en-GB" b="1" u="none" strike="noStrike" baseline="0" dirty="0"/>
            </a:br>
            <a:r>
              <a:rPr lang="en-GB" b="1" u="none" strike="noStrike" baseline="0" dirty="0"/>
              <a:t>This way the chamois leapt: her nimble feet</a:t>
            </a:r>
            <a:br>
              <a:rPr lang="en-GB" b="1" u="none" strike="noStrike" baseline="0" dirty="0"/>
            </a:br>
            <a:r>
              <a:rPr lang="en-GB" b="1" u="none" strike="noStrike" baseline="0" dirty="0"/>
              <a:t>Have baffled me; my gains to-day will scarce</a:t>
            </a:r>
            <a:br>
              <a:rPr lang="en-GB" b="1" u="none" strike="noStrike" baseline="0" dirty="0"/>
            </a:br>
            <a:r>
              <a:rPr lang="en-GB" b="1" u="none" strike="noStrike" baseline="0" dirty="0"/>
              <a:t>Repay my break-neck travail. –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0468972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	What is here?            </a:t>
            </a:r>
            <a:br>
              <a:rPr lang="en-GB" b="1" u="none" strike="noStrike" baseline="0" dirty="0"/>
            </a:br>
            <a:r>
              <a:rPr lang="en-GB" b="1" u="none" strike="noStrike" baseline="0" dirty="0"/>
              <a:t>Who seems not of my trade, and yet hath </a:t>
            </a:r>
            <a:r>
              <a:rPr lang="en-GB" b="1" u="none" strike="noStrike" baseline="0" dirty="0" err="1"/>
              <a:t>reach’d</a:t>
            </a:r>
            <a:r>
              <a:rPr lang="en-GB" b="1" u="none" strike="noStrike" baseline="0" dirty="0"/>
              <a:t> </a:t>
            </a:r>
            <a:br>
              <a:rPr lang="en-GB" b="1" u="none" strike="noStrike" baseline="0" dirty="0"/>
            </a:br>
            <a:r>
              <a:rPr lang="en-GB" b="1" u="none" strike="noStrike" baseline="0" dirty="0"/>
              <a:t>A height which none even of our mountaineers </a:t>
            </a:r>
            <a:br>
              <a:rPr lang="en-GB" b="1" u="none" strike="noStrike" baseline="0" dirty="0"/>
            </a:br>
            <a:r>
              <a:rPr lang="en-GB" b="1" u="none" strike="noStrike" baseline="0" dirty="0"/>
              <a:t>Save our best hunters, may attain: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1213859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	                             </a:t>
            </a:r>
            <a:r>
              <a:rPr lang="en-GB" b="1" u="none" strike="noStrike" dirty="0"/>
              <a:t> </a:t>
            </a:r>
            <a:r>
              <a:rPr lang="en-GB" b="1" u="none" strike="noStrike" baseline="0" dirty="0"/>
              <a:t>his garb </a:t>
            </a:r>
            <a:br>
              <a:rPr lang="en-GB" b="1" u="none" strike="noStrike" baseline="0" dirty="0"/>
            </a:br>
            <a:r>
              <a:rPr lang="en-GB" b="1" u="none" strike="noStrike" baseline="0" dirty="0"/>
              <a:t>Is goodly, his mien manly, and his air </a:t>
            </a:r>
            <a:br>
              <a:rPr lang="en-GB" b="1" u="none" strike="noStrike" baseline="0" dirty="0"/>
            </a:br>
            <a:r>
              <a:rPr lang="en-GB" b="1" u="none" strike="noStrike" baseline="0" dirty="0"/>
              <a:t>Proud as a freeborn peasant’s, at this distance – </a:t>
            </a:r>
            <a:br>
              <a:rPr lang="en-GB" b="1" u="none" strike="noStrike" baseline="0" dirty="0"/>
            </a:br>
            <a:r>
              <a:rPr lang="en-GB" b="1" u="none" strike="noStrike" baseline="0" dirty="0"/>
              <a:t>I will approach him nearer.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0861402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Friend! have a care,</a:t>
            </a:r>
            <a:br>
              <a:rPr lang="en-GB" b="1" u="none" strike="noStrike" baseline="0" dirty="0"/>
            </a:br>
            <a:r>
              <a:rPr lang="en-GB" b="1" u="none" strike="noStrike" baseline="0" dirty="0"/>
              <a:t>Your next step may be fatal!– for the love </a:t>
            </a:r>
            <a:br>
              <a:rPr lang="en-GB" b="1" u="none" strike="noStrike" baseline="0" dirty="0"/>
            </a:br>
            <a:r>
              <a:rPr lang="en-GB" b="1" u="none" strike="noStrike" baseline="0" dirty="0"/>
              <a:t>Of him who made you, stand not on that brink!</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994335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r>
              <a:rPr lang="en-GB" b="1" u="none" strike="noStrike" baseline="0" dirty="0"/>
              <a:t> </a:t>
            </a:r>
            <a:br>
              <a:rPr lang="en-GB" b="1" u="none" strike="noStrike" baseline="0" dirty="0"/>
            </a:br>
            <a:r>
              <a:rPr lang="en-GB" b="1" u="none" strike="noStrike" baseline="0" dirty="0"/>
              <a:t>Such would have been for me a fitting tomb;</a:t>
            </a:r>
            <a:br>
              <a:rPr lang="en-GB" b="1" u="none" strike="noStrike" baseline="0" dirty="0"/>
            </a:br>
            <a:r>
              <a:rPr lang="en-GB" b="1" u="none" strike="noStrike" baseline="0" dirty="0"/>
              <a:t>My bones had then been quiet in their depth;</a:t>
            </a:r>
            <a:br>
              <a:rPr lang="en-GB" b="1" u="none" strike="noStrike" baseline="0" dirty="0"/>
            </a:br>
            <a:r>
              <a:rPr lang="en-GB" b="1" u="none" strike="noStrike" baseline="0" dirty="0"/>
              <a:t>They had not then been strewn upon the rocks </a:t>
            </a:r>
            <a:br>
              <a:rPr lang="en-GB" b="1" u="none" strike="noStrike" baseline="0" dirty="0"/>
            </a:br>
            <a:r>
              <a:rPr lang="en-GB" b="1" u="none" strike="noStrike" baseline="0" dirty="0"/>
              <a:t>For the wind’s pastime– as</a:t>
            </a:r>
            <a:r>
              <a:rPr lang="en-GB" b="1" u="none" strike="noStrike" dirty="0"/>
              <a:t> </a:t>
            </a:r>
            <a:r>
              <a:rPr lang="en-GB" b="1" u="none" strike="noStrike" baseline="0" dirty="0"/>
              <a:t>thus they shall be– </a:t>
            </a:r>
            <a:br>
              <a:rPr lang="en-GB" b="1" u="none" strike="noStrike" baseline="0" dirty="0"/>
            </a:br>
            <a:r>
              <a:rPr lang="en-GB" b="1" u="none" strike="noStrike" baseline="0" dirty="0"/>
              <a:t>In this one plunge.–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3076262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	Farewell, ye opening heavens! </a:t>
            </a:r>
            <a:br>
              <a:rPr lang="en-GB" b="1" u="none" strike="noStrike" baseline="0" dirty="0"/>
            </a:br>
            <a:r>
              <a:rPr lang="en-GB" b="1" u="none" strike="noStrike" baseline="0" dirty="0"/>
              <a:t>Look not upon me thus reproachfully– </a:t>
            </a:r>
            <a:br>
              <a:rPr lang="en-GB" b="1" u="none" strike="noStrike" baseline="0" dirty="0"/>
            </a:br>
            <a:r>
              <a:rPr lang="en-GB" b="1" u="none" strike="noStrike" baseline="0" dirty="0"/>
              <a:t>Ye were not meant for me– Earth! take these atoms!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64916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7814"/>
            <a:ext cx="7886700" cy="1713417"/>
          </a:xfrm>
        </p:spPr>
        <p:txBody>
          <a:bodyPr>
            <a:normAutofit fontScale="90000"/>
          </a:bodyPr>
          <a:lstStyle/>
          <a:p>
            <a:r>
              <a:rPr lang="en-GB" b="1" u="none" strike="noStrike" baseline="0" dirty="0"/>
              <a:t>They come not yet.—</a:t>
            </a:r>
            <a:br>
              <a:rPr lang="en-GB" b="1" u="none" strike="noStrike" baseline="0" dirty="0"/>
            </a:br>
            <a:r>
              <a:rPr lang="en-GB" b="1" u="none" strike="noStrike" baseline="0" dirty="0"/>
              <a:t>Now by the voice of him	</a:t>
            </a:r>
            <a:br>
              <a:rPr lang="en-GB" b="1" u="none" strike="noStrike" baseline="0" dirty="0"/>
            </a:br>
            <a:r>
              <a:rPr lang="en-GB" b="1" u="none" strike="noStrike" baseline="0" dirty="0"/>
              <a:t>Who is the first among you; by this sign,	</a:t>
            </a:r>
            <a:br>
              <a:rPr lang="en-GB" b="1" u="none" strike="noStrike" baseline="0" dirty="0"/>
            </a:br>
            <a:r>
              <a:rPr lang="en-GB" b="1" u="none" strike="noStrike" baseline="0" dirty="0"/>
              <a:t>Which makes you tremble; by the claims of him	</a:t>
            </a:r>
            <a:br>
              <a:rPr lang="en-GB" b="1" u="none" strike="noStrike" baseline="0" dirty="0"/>
            </a:br>
            <a:r>
              <a:rPr lang="en-GB" b="1" u="none" strike="noStrike" baseline="0" dirty="0"/>
              <a:t>Who is undying,—Rise! appear!—Appear!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9156437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GB" b="1" u="none" strike="noStrike" baseline="0" dirty="0"/>
            </a:br>
            <a:r>
              <a:rPr lang="en-GB" b="1" u="none" strike="noStrike" baseline="0" dirty="0">
                <a:solidFill>
                  <a:srgbClr val="FFFF00"/>
                </a:solidFill>
              </a:rPr>
              <a:t>As MANFRED is in act to spring from the cliff, </a:t>
            </a:r>
            <a:br>
              <a:rPr lang="en-GB" b="1" u="none" strike="noStrike" baseline="0" dirty="0">
                <a:solidFill>
                  <a:srgbClr val="FFFF00"/>
                </a:solidFill>
              </a:rPr>
            </a:br>
            <a:r>
              <a:rPr lang="en-GB" b="1" u="none" strike="noStrike" baseline="0" dirty="0">
                <a:solidFill>
                  <a:srgbClr val="FFFF00"/>
                </a:solidFill>
              </a:rPr>
              <a:t>the CHAMOIS HUNTER seizes and retains him.</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080905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srgbClr val="FFFF00"/>
                </a:solidFill>
              </a:rPr>
              <a:t>   HUNTER </a:t>
            </a:r>
            <a:br>
              <a:rPr lang="en-GB" b="1" u="none" strike="noStrike" baseline="0" dirty="0">
                <a:solidFill>
                  <a:srgbClr val="FFFF00"/>
                </a:solidFill>
              </a:rPr>
            </a:br>
            <a:r>
              <a:rPr lang="en-GB" b="1" u="none" strike="noStrike" baseline="0" dirty="0"/>
              <a:t>Hold, madman!– though </a:t>
            </a:r>
            <a:r>
              <a:rPr lang="en-GB" b="1" u="none" strike="noStrike" baseline="0" dirty="0" err="1"/>
              <a:t>aweary</a:t>
            </a:r>
            <a:r>
              <a:rPr lang="en-GB" b="1" u="none" strike="noStrike" baseline="0" dirty="0"/>
              <a:t> of thy life,</a:t>
            </a:r>
            <a:br>
              <a:rPr lang="en-GB" b="1" u="none" strike="noStrike" baseline="0" dirty="0"/>
            </a:br>
            <a:r>
              <a:rPr lang="en-GB" b="1" u="none" strike="noStrike" baseline="0" dirty="0"/>
              <a:t>Stain not our pure vales with thy guilty blood!</a:t>
            </a:r>
            <a:br>
              <a:rPr lang="en-GB" b="1" u="none" strike="noStrike" baseline="0" dirty="0"/>
            </a:br>
            <a:r>
              <a:rPr lang="en-GB" b="1" u="none" strike="noStrike" baseline="0" dirty="0"/>
              <a:t>Away with me– I will not quit my hold.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3891764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GB" b="1" u="none" strike="noStrike" baseline="0" dirty="0"/>
            </a:br>
            <a:r>
              <a:rPr lang="en-GB" b="1" u="none" strike="noStrike" baseline="0" dirty="0"/>
              <a:t>I am most sick at heart– nay, grasp me not–</a:t>
            </a:r>
            <a:br>
              <a:rPr lang="en-GB" b="1" u="none" strike="noStrike" baseline="0" dirty="0"/>
            </a:br>
            <a:r>
              <a:rPr lang="en-GB" b="1" u="none" strike="noStrike" baseline="0" dirty="0"/>
              <a:t>I am all feebleness– the mountains whirl</a:t>
            </a:r>
            <a:br>
              <a:rPr lang="en-GB" b="1" u="none" strike="noStrike" baseline="0" dirty="0"/>
            </a:br>
            <a:r>
              <a:rPr lang="en-GB" b="1" u="none" strike="noStrike" baseline="0" dirty="0"/>
              <a:t>Spinning around me– I grow blind– What art thou?</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7059090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srgbClr val="FFFF00"/>
                </a:solidFill>
              </a:rPr>
              <a:t>   HUNTER </a:t>
            </a:r>
            <a:br>
              <a:rPr lang="en-GB" b="1" u="none" strike="noStrike" baseline="0" dirty="0">
                <a:solidFill>
                  <a:srgbClr val="FFFF00"/>
                </a:solidFill>
              </a:rPr>
            </a:br>
            <a:r>
              <a:rPr lang="en-GB" b="1" u="none" strike="noStrike" baseline="0" dirty="0"/>
              <a:t>I’ll answer that anon.– Away with me!</a:t>
            </a:r>
            <a:br>
              <a:rPr lang="en-GB" b="1" u="none" strike="noStrike" baseline="0" dirty="0"/>
            </a:br>
            <a:r>
              <a:rPr lang="en-GB" b="1" u="none" strike="noStrike" baseline="0" dirty="0"/>
              <a:t>The clouds grow thicker– there– now lean on me–</a:t>
            </a:r>
            <a:br>
              <a:rPr lang="en-GB" b="1" u="none" strike="noStrike" baseline="0" dirty="0"/>
            </a:br>
            <a:r>
              <a:rPr lang="en-GB" b="1" u="none" strike="noStrike" baseline="0" dirty="0"/>
              <a:t>Place your foot here– here, take this staff, and cling</a:t>
            </a:r>
            <a:br>
              <a:rPr lang="en-GB" b="1" u="none" strike="noStrike" baseline="0" dirty="0"/>
            </a:br>
            <a:r>
              <a:rPr lang="en-GB" b="1" u="none" strike="noStrike" baseline="0" dirty="0"/>
              <a:t>A moment to that shrub–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1518609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u="none" strike="noStrike" baseline="0" dirty="0"/>
              <a:t>	                             now give me your hand,       </a:t>
            </a:r>
            <a:br>
              <a:rPr lang="en-GB" sz="2600" b="1" u="none" strike="noStrike" baseline="0" dirty="0"/>
            </a:br>
            <a:r>
              <a:rPr lang="en-GB" sz="2600" b="1" u="none" strike="noStrike" baseline="0" dirty="0"/>
              <a:t>And hold fast by my girdle– softly– well– </a:t>
            </a:r>
            <a:br>
              <a:rPr lang="en-GB" sz="2600" b="1" u="none" strike="noStrike" baseline="0" dirty="0"/>
            </a:br>
            <a:r>
              <a:rPr lang="en-GB" sz="2600" b="1" u="none" strike="noStrike" baseline="0" dirty="0"/>
              <a:t>The Chalet will be </a:t>
            </a:r>
            <a:r>
              <a:rPr lang="en-GB" sz="2600" b="1" u="none" strike="noStrike" baseline="0" dirty="0" err="1"/>
              <a:t>gain’d</a:t>
            </a:r>
            <a:r>
              <a:rPr lang="en-GB" sz="2600" b="1" u="none" strike="noStrike" baseline="0" dirty="0"/>
              <a:t> within an hour.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6323250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dirty="0">
                <a:solidFill>
                  <a:srgbClr val="FFFF00"/>
                </a:solidFill>
              </a:rPr>
              <a:t>The Location changes to the Hunter’s Cottage.</a:t>
            </a:r>
            <a:br>
              <a:rPr lang="en-GB" sz="2600" b="1" dirty="0">
                <a:solidFill>
                  <a:srgbClr val="FFFF00"/>
                </a:solidFill>
              </a:rPr>
            </a:br>
            <a:r>
              <a:rPr lang="en-GB" sz="2600" b="1" dirty="0">
                <a:solidFill>
                  <a:srgbClr val="FFFF00"/>
                </a:solidFill>
              </a:rPr>
              <a:t>Time, shortly afterwards.</a:t>
            </a:r>
            <a:br>
              <a:rPr lang="en-GB" sz="2600" b="1" dirty="0">
                <a:solidFill>
                  <a:srgbClr val="FFFF00"/>
                </a:solidFill>
              </a:rPr>
            </a:br>
            <a:r>
              <a:rPr lang="en-GB" sz="2600" b="1" dirty="0">
                <a:solidFill>
                  <a:srgbClr val="FFFF00"/>
                </a:solidFill>
              </a:rPr>
              <a:t>Manfred is resolved to set out again.</a:t>
            </a:r>
            <a:endParaRPr lang="en-GB" sz="2600" b="1" u="none" strike="noStrike" baseline="0" dirty="0">
              <a:solidFill>
                <a:srgbClr val="FFFF00"/>
              </a:solidFill>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6589588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srgbClr val="FFFF00"/>
                </a:solidFill>
              </a:rPr>
              <a:t>   HUNTER </a:t>
            </a:r>
            <a:br>
              <a:rPr lang="en-GB" b="1" u="none" strike="noStrike" baseline="0" dirty="0">
                <a:solidFill>
                  <a:srgbClr val="FFFF00"/>
                </a:solidFill>
              </a:rPr>
            </a:br>
            <a:r>
              <a:rPr lang="en-GB" b="1" u="none" strike="noStrike" baseline="0" dirty="0"/>
              <a:t>No, no, yet pause, thou must not yet go forth: </a:t>
            </a:r>
            <a:br>
              <a:rPr lang="en-GB" b="1" u="none" strike="noStrike" baseline="0" dirty="0"/>
            </a:br>
            <a:r>
              <a:rPr lang="en-GB" b="1" u="none" strike="noStrike" baseline="0" dirty="0"/>
              <a:t>Thy mind and body are alike unfit </a:t>
            </a:r>
            <a:br>
              <a:rPr lang="en-GB" b="1" u="none" strike="noStrike" baseline="0" dirty="0"/>
            </a:br>
            <a:r>
              <a:rPr lang="en-GB" b="1" u="none" strike="noStrike" baseline="0" dirty="0"/>
              <a:t>To trust each other.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1956500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br>
              <a:rPr lang="en-GB" b="1" dirty="0"/>
            </a:br>
            <a:r>
              <a:rPr lang="en-GB" b="1" u="none" strike="noStrike" baseline="0" dirty="0"/>
              <a:t>Come, taste my wine;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6056394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err="1"/>
              <a:t>’Tis</a:t>
            </a:r>
            <a:r>
              <a:rPr lang="en-GB" b="1" u="none" strike="noStrike" baseline="0" dirty="0"/>
              <a:t> of an ancient vintage; many a day</a:t>
            </a:r>
            <a:br>
              <a:rPr lang="en-GB" b="1" u="none" strike="noStrike" baseline="0" dirty="0"/>
            </a:br>
            <a:r>
              <a:rPr lang="en-GB" b="1" u="none" strike="noStrike" baseline="0" dirty="0"/>
              <a:t>’T has </a:t>
            </a:r>
            <a:r>
              <a:rPr lang="en-GB" b="1" u="none" strike="noStrike" baseline="0" dirty="0" err="1"/>
              <a:t>thaw’d</a:t>
            </a:r>
            <a:r>
              <a:rPr lang="en-GB" b="1" u="none" strike="noStrike" baseline="0" dirty="0"/>
              <a:t> my veins among our glaciers, now</a:t>
            </a:r>
            <a:br>
              <a:rPr lang="en-GB" b="1" u="none" strike="noStrike" baseline="0" dirty="0"/>
            </a:br>
            <a:r>
              <a:rPr lang="en-GB" b="1" u="none" strike="noStrike" baseline="0" dirty="0"/>
              <a:t>Let it do thus for thine.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5528588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endParaRPr lang="en-US"/>
          </a:p>
        </p:txBody>
      </p:sp>
      <p:sp>
        <p:nvSpPr>
          <p:cNvPr id="4" name="Rectangle 3"/>
          <p:cNvSpPr/>
          <p:nvPr/>
        </p:nvSpPr>
        <p:spPr>
          <a:xfrm>
            <a:off x="0" y="0"/>
            <a:ext cx="9144000" cy="5143500"/>
          </a:xfrm>
          <a:prstGeom prst="rect">
            <a:avLst/>
          </a:prstGeom>
          <a:solidFill>
            <a:srgbClr val="911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GB" b="1" dirty="0"/>
              <a:t>   </a:t>
            </a:r>
            <a:r>
              <a:rPr lang="en-GB" b="1" cap="all" dirty="0">
                <a:solidFill>
                  <a:srgbClr val="FFFF00"/>
                </a:solidFill>
              </a:rPr>
              <a:t>Manfred</a:t>
            </a:r>
            <a:br>
              <a:rPr lang="en-GB" b="1" u="none" strike="noStrike" baseline="0" dirty="0"/>
            </a:br>
            <a:r>
              <a:rPr lang="en-GB" b="1" u="none" strike="noStrike" baseline="0" dirty="0"/>
              <a:t>Away, away! there’s blood upon the brim!</a:t>
            </a:r>
            <a:br>
              <a:rPr lang="en-GB" b="1" u="none" strike="noStrike" baseline="0" dirty="0"/>
            </a:br>
            <a:r>
              <a:rPr lang="en-GB" b="1" u="none" strike="noStrike" baseline="0" dirty="0"/>
              <a:t>Will it then never– never sink in the earth?</a:t>
            </a:r>
          </a:p>
        </p:txBody>
      </p:sp>
    </p:spTree>
    <p:extLst>
      <p:ext uri="{BB962C8B-B14F-4D97-AF65-F5344CB8AC3E}">
        <p14:creationId xmlns:p14="http://schemas.microsoft.com/office/powerpoint/2010/main" val="1107027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par>
                          <p:cTn id="8" fill="hold">
                            <p:stCondLst>
                              <p:cond delay="2000"/>
                            </p:stCondLst>
                            <p:childTnLst>
                              <p:par>
                                <p:cTn id="9" presetID="10" presetClass="exit" presetSubtype="0" fill="hold" grpId="0" nodeType="afterEffect">
                                  <p:stCondLst>
                                    <p:cond delay="0"/>
                                  </p:stCondLst>
                                  <p:childTnLst>
                                    <p:animEffect transition="out" filter="fade">
                                      <p:cBhvr>
                                        <p:cTn id="10" dur="2000"/>
                                        <p:tgtEl>
                                          <p:spTgt spid="4"/>
                                        </p:tgtEl>
                                      </p:cBhvr>
                                    </p:animEffect>
                                    <p:set>
                                      <p:cBhvr>
                                        <p:cTn id="11"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Spirits of earth and air,	</a:t>
            </a:r>
            <a:br>
              <a:rPr lang="en-GB" b="1" u="none" strike="noStrike" baseline="0" dirty="0"/>
            </a:br>
            <a:r>
              <a:rPr lang="en-GB" b="1" u="none" strike="noStrike" baseline="0" dirty="0"/>
              <a:t>Ye shall not thus elude me: by a power,	</a:t>
            </a:r>
            <a:br>
              <a:rPr lang="en-GB" b="1" u="none" strike="noStrike" baseline="0" dirty="0"/>
            </a:br>
            <a:r>
              <a:rPr lang="en-GB" b="1" u="none" strike="noStrike" baseline="0" dirty="0"/>
              <a:t>Deeper than all yet urged, a tyrant-spell,	</a:t>
            </a:r>
            <a:br>
              <a:rPr lang="en-GB" b="1" u="none" strike="noStrike" baseline="0" dirty="0"/>
            </a:br>
            <a:r>
              <a:rPr lang="en-GB" b="1" u="none" strike="noStrike" baseline="0" dirty="0"/>
              <a:t>Which had its birthplace in a star </a:t>
            </a:r>
            <a:r>
              <a:rPr lang="en-GB" b="1" u="none" strike="noStrike" baseline="0" dirty="0" err="1"/>
              <a:t>condemn’d</a:t>
            </a:r>
            <a:r>
              <a:rPr lang="en-GB" b="1" u="none" strike="noStrike" baseline="0" dirty="0"/>
              <a:t>,	</a:t>
            </a:r>
            <a:br>
              <a:rPr lang="en-GB" b="1" u="none" strike="noStrike" baseline="0" dirty="0"/>
            </a:br>
            <a:r>
              <a:rPr lang="en-GB" b="1" u="none" strike="noStrike" baseline="0" dirty="0"/>
              <a:t>The burning wreck of a </a:t>
            </a:r>
            <a:r>
              <a:rPr lang="en-GB" b="1" u="none" strike="noStrike" baseline="0" dirty="0" err="1"/>
              <a:t>demolish’d</a:t>
            </a:r>
            <a:r>
              <a:rPr lang="en-GB" b="1" u="none" strike="noStrike" baseline="0" dirty="0"/>
              <a:t> world,	</a:t>
            </a:r>
            <a:br>
              <a:rPr lang="en-GB" b="1" u="none" strike="noStrike" baseline="0" dirty="0"/>
            </a:br>
            <a:r>
              <a:rPr lang="en-GB" b="1" u="none" strike="noStrike" baseline="0" dirty="0"/>
              <a:t>A wandering hell in the eternal space;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2897827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a:solidFill>
                  <a:srgbClr val="FFFF00"/>
                </a:solidFill>
              </a:rPr>
              <a:t>   HUNTER </a:t>
            </a:r>
            <a:br>
              <a:rPr lang="en-GB" sz="2600" b="1" u="none" strike="noStrike" baseline="0" dirty="0">
                <a:solidFill>
                  <a:srgbClr val="FFFF00"/>
                </a:solidFill>
              </a:rPr>
            </a:br>
            <a:r>
              <a:rPr lang="en-GB" sz="2600" b="1" u="none" strike="noStrike" baseline="0" dirty="0"/>
              <a:t>What dost thou mean? thy senses wander from thee.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21093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GB" b="1" u="none" strike="noStrike" baseline="0" dirty="0"/>
            </a:br>
            <a:r>
              <a:rPr lang="en-GB" b="1" u="none" strike="noStrike" baseline="0" dirty="0"/>
              <a:t>I say ’t is blood– my blood! the pure warm stream</a:t>
            </a:r>
            <a:br>
              <a:rPr lang="en-GB" b="1" u="none" strike="noStrike" baseline="0" dirty="0"/>
            </a:br>
            <a:r>
              <a:rPr lang="en-GB" b="1" u="none" strike="noStrike" baseline="0" dirty="0"/>
              <a:t>Which ran in the veins of my fathers, and in ours</a:t>
            </a:r>
            <a:br>
              <a:rPr lang="en-GB" b="1" u="none" strike="noStrike" baseline="0" dirty="0"/>
            </a:br>
            <a:r>
              <a:rPr lang="en-GB" b="1" u="none" strike="noStrike" baseline="0" dirty="0"/>
              <a:t>When we were in our youth, and had one heart</a:t>
            </a:r>
            <a:br>
              <a:rPr lang="en-GB" b="1" u="none" strike="noStrike" baseline="0" dirty="0"/>
            </a:br>
            <a:r>
              <a:rPr lang="en-GB" b="1" u="none" strike="noStrike" baseline="0" dirty="0"/>
              <a:t>And loved each other as we should not love,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3506669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And this was shed: but still it rises up</a:t>
            </a:r>
            <a:br>
              <a:rPr lang="en-GB" b="1" u="none" strike="noStrike" baseline="0" dirty="0"/>
            </a:br>
            <a:r>
              <a:rPr lang="en-GB" b="1" u="none" strike="noStrike" baseline="0" dirty="0"/>
              <a:t>Colouring the clouds, that shut me out from heaven</a:t>
            </a:r>
            <a:br>
              <a:rPr lang="en-GB" b="1" u="none" strike="noStrike" baseline="0" dirty="0"/>
            </a:br>
            <a:r>
              <a:rPr lang="en-GB" b="1" u="none" strike="noStrike" baseline="0" dirty="0"/>
              <a:t>Where thou art not– and I shall never be.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8068134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srgbClr val="FFFF00"/>
                </a:solidFill>
              </a:rPr>
              <a:t>   HUNTER </a:t>
            </a:r>
            <a:br>
              <a:rPr lang="en-GB" b="1" u="none" strike="noStrike" baseline="0" dirty="0"/>
            </a:br>
            <a:r>
              <a:rPr lang="en-GB" b="1" u="none" strike="noStrike" baseline="0" dirty="0"/>
              <a:t>Man of strange words, and some half-maddening sin</a:t>
            </a:r>
            <a:br>
              <a:rPr lang="en-GB" b="1" u="none" strike="noStrike" baseline="0" dirty="0"/>
            </a:br>
            <a:r>
              <a:rPr lang="en-GB" b="1" u="none" strike="noStrike" baseline="0" dirty="0"/>
              <a:t>Which makes thee people vacancy.</a:t>
            </a:r>
            <a:r>
              <a:rPr lang="en-GB" b="1" u="none" strike="noStrike" dirty="0"/>
              <a:t> W</a:t>
            </a:r>
            <a:r>
              <a:rPr lang="en-GB" b="1" u="none" strike="noStrike" baseline="0" dirty="0"/>
              <a:t>hate’er</a:t>
            </a:r>
            <a:br>
              <a:rPr lang="en-GB" b="1" u="none" strike="noStrike" baseline="0" dirty="0"/>
            </a:br>
            <a:r>
              <a:rPr lang="en-GB" b="1" u="none" strike="noStrike" baseline="0" dirty="0"/>
              <a:t>Thy dread and sufferance be, there’s comfort yet–</a:t>
            </a:r>
            <a:br>
              <a:rPr lang="en-GB" b="1" u="none" strike="noStrike" baseline="0" dirty="0"/>
            </a:br>
            <a:r>
              <a:rPr lang="en-GB" b="1" u="none" strike="noStrike" baseline="0" dirty="0"/>
              <a:t>The aid of holy men, and heavenly patience–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5761461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GB" b="1" u="none" strike="noStrike" baseline="0" dirty="0"/>
            </a:br>
            <a:r>
              <a:rPr lang="en-GB" b="1" u="none" strike="noStrike" baseline="0" dirty="0"/>
              <a:t>Patience and patience! Hence– that word was made</a:t>
            </a:r>
            <a:br>
              <a:rPr lang="en-GB" b="1" u="none" strike="noStrike" baseline="0" dirty="0"/>
            </a:br>
            <a:r>
              <a:rPr lang="en-GB" b="1" u="none" strike="noStrike" baseline="0" dirty="0"/>
              <a:t>For brutes of burthen, not for birds of prey;</a:t>
            </a:r>
            <a:br>
              <a:rPr lang="en-GB" b="1" u="none" strike="noStrike" baseline="0" dirty="0"/>
            </a:br>
            <a:r>
              <a:rPr lang="en-GB" b="1" u="none" strike="noStrike" baseline="0" dirty="0"/>
              <a:t>Preach it to mortals of a dust like thine,–</a:t>
            </a:r>
            <a:br>
              <a:rPr lang="en-GB" b="1" u="none" strike="noStrike" baseline="0" dirty="0"/>
            </a:br>
            <a:r>
              <a:rPr lang="en-GB" b="1" u="none" strike="noStrike" baseline="0" dirty="0"/>
              <a:t>I am not of thine order.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9830804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u="none" strike="noStrike" baseline="0" dirty="0"/>
              <a:t>I tell thee, man! I have lived many years,</a:t>
            </a:r>
            <a:br>
              <a:rPr lang="en-GB" sz="2600" b="1" u="none" strike="noStrike" baseline="0" dirty="0"/>
            </a:br>
            <a:r>
              <a:rPr lang="en-GB" sz="2600" b="1" u="none" strike="noStrike" baseline="0" dirty="0"/>
              <a:t>Many long years, but they are nothing now</a:t>
            </a:r>
            <a:br>
              <a:rPr lang="en-GB" sz="2600" b="1" u="none" strike="noStrike" baseline="0" dirty="0"/>
            </a:br>
            <a:r>
              <a:rPr lang="en-GB" sz="2600" b="1" u="none" strike="noStrike" baseline="0" dirty="0"/>
              <a:t>To those which I must number: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3303673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	                      ages– ages–</a:t>
            </a:r>
            <a:br>
              <a:rPr lang="en-GB" b="1" u="none" strike="noStrike" baseline="0" dirty="0"/>
            </a:br>
            <a:r>
              <a:rPr lang="en-GB" b="1" u="none" strike="noStrike" baseline="0" dirty="0"/>
              <a:t>Space and eternity– and consciousness,</a:t>
            </a:r>
            <a:br>
              <a:rPr lang="en-GB" b="1" u="none" strike="noStrike" baseline="0" dirty="0"/>
            </a:br>
            <a:r>
              <a:rPr lang="en-GB" b="1" u="none" strike="noStrike" baseline="0" dirty="0"/>
              <a:t>With the fierce thirst of death– and still </a:t>
            </a:r>
            <a:r>
              <a:rPr lang="en-GB" b="1" u="none" strike="noStrike" baseline="0" dirty="0" err="1"/>
              <a:t>unslaked</a:t>
            </a:r>
            <a:r>
              <a:rPr lang="en-GB" b="1" u="none" strike="noStrike" baseline="0" dirty="0"/>
              <a: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798847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dirty="0">
                <a:solidFill>
                  <a:srgbClr val="FFFF00"/>
                </a:solidFill>
              </a:rPr>
              <a:t>   HUNTER </a:t>
            </a:r>
            <a:br>
              <a:rPr lang="en-GB" sz="2600" b="1" u="none" strike="noStrike" baseline="0" dirty="0">
                <a:solidFill>
                  <a:srgbClr val="FFFF00"/>
                </a:solidFill>
              </a:rPr>
            </a:br>
            <a:r>
              <a:rPr lang="en-GB" sz="2600" b="1" u="none" strike="noStrike" baseline="0" dirty="0"/>
              <a:t>Why, on thy brow the seal of middle age</a:t>
            </a:r>
            <a:br>
              <a:rPr lang="en-GB" sz="2600" b="1" u="none" strike="noStrike" baseline="0" dirty="0"/>
            </a:br>
            <a:r>
              <a:rPr lang="en-GB" sz="2600" b="1" u="none" strike="noStrike" baseline="0" dirty="0"/>
              <a:t>Hath scarce been set; I am thine elder far.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3594850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GB" b="1" u="none" strike="noStrike" baseline="0" dirty="0"/>
            </a:br>
            <a:r>
              <a:rPr lang="en-GB" b="1" u="none" strike="noStrike" baseline="0" dirty="0" err="1"/>
              <a:t>Think’st</a:t>
            </a:r>
            <a:r>
              <a:rPr lang="en-GB" b="1" u="none" strike="noStrike" baseline="0" dirty="0"/>
              <a:t> thou existence doth depend on time?</a:t>
            </a:r>
            <a:br>
              <a:rPr lang="en-GB" b="1" u="none" strike="noStrike" baseline="0" dirty="0"/>
            </a:br>
            <a:r>
              <a:rPr lang="en-GB" b="1" u="none" strike="noStrike" baseline="0" dirty="0"/>
              <a:t>It doth; but actions are our epochs: mine</a:t>
            </a:r>
            <a:br>
              <a:rPr lang="en-GB" b="1" u="none" strike="noStrike" baseline="0" dirty="0"/>
            </a:br>
            <a:r>
              <a:rPr lang="en-GB" b="1" u="none" strike="noStrike" baseline="0" dirty="0"/>
              <a:t>Have made my days and nights imperishable,</a:t>
            </a:r>
            <a:br>
              <a:rPr lang="en-GB" b="1" u="none" strike="noStrike" baseline="0" dirty="0"/>
            </a:br>
            <a:r>
              <a:rPr lang="en-GB" b="1" u="none" strike="noStrike" baseline="0" dirty="0"/>
              <a:t>Endless, and all alike, as sands on the shore</a:t>
            </a:r>
            <a:br>
              <a:rPr lang="en-GB" b="1" u="none" strike="noStrike" baseline="0" dirty="0"/>
            </a:br>
            <a:r>
              <a:rPr lang="en-GB" b="1" u="none" strike="noStrike" baseline="0" dirty="0"/>
              <a:t>Innumerable atoms;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2472336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	                       </a:t>
            </a:r>
            <a:r>
              <a:rPr lang="en-GB" b="1" u="none" strike="noStrike" dirty="0"/>
              <a:t>         </a:t>
            </a:r>
            <a:r>
              <a:rPr lang="en-GB" b="1" u="none" strike="noStrike" baseline="0" dirty="0"/>
              <a:t>and one </a:t>
            </a:r>
            <a:r>
              <a:rPr lang="en-GB" b="1" u="none" strike="noStrike" baseline="0" dirty="0" err="1"/>
              <a:t>desart</a:t>
            </a:r>
            <a:br>
              <a:rPr lang="en-GB" b="1" u="none" strike="noStrike" baseline="0" dirty="0"/>
            </a:br>
            <a:r>
              <a:rPr lang="en-GB" b="1" u="none" strike="noStrike" baseline="0" dirty="0"/>
              <a:t>Barren and cold, on which the wild waves break,</a:t>
            </a:r>
            <a:br>
              <a:rPr lang="en-GB" b="1" u="none" strike="noStrike" baseline="0" dirty="0"/>
            </a:br>
            <a:r>
              <a:rPr lang="en-GB" b="1" u="none" strike="noStrike" baseline="0" dirty="0"/>
              <a:t>But nothing rests, save carcases and wrecks,</a:t>
            </a:r>
            <a:br>
              <a:rPr lang="en-GB" b="1" u="none" strike="noStrike" baseline="0" dirty="0"/>
            </a:br>
            <a:r>
              <a:rPr lang="en-GB" b="1" u="none" strike="noStrike" baseline="0" dirty="0"/>
              <a:t>Rocks, and the salt-surf weeds of bitterness.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675132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By the strong curse which is upon my soul,	</a:t>
            </a:r>
            <a:br>
              <a:rPr lang="en-GB" b="1" u="none" strike="noStrike" baseline="0" dirty="0"/>
            </a:br>
            <a:r>
              <a:rPr lang="en-GB" b="1" u="none" strike="noStrike" baseline="0" dirty="0"/>
              <a:t>The thought which is within me and around me,	</a:t>
            </a:r>
            <a:br>
              <a:rPr lang="en-GB" b="1" u="none" strike="noStrike" baseline="0" dirty="0"/>
            </a:br>
            <a:r>
              <a:rPr lang="en-GB" b="1" u="none" strike="noStrike" baseline="0" dirty="0"/>
              <a:t>I do compel ye to my will. Appear!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4859834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dirty="0">
                <a:solidFill>
                  <a:srgbClr val="FFFF00"/>
                </a:solidFill>
              </a:rPr>
              <a:t>   HUNTER </a:t>
            </a:r>
            <a:br>
              <a:rPr lang="en-GB" sz="2600" b="1" u="none" strike="noStrike" baseline="0" dirty="0"/>
            </a:br>
            <a:r>
              <a:rPr lang="en-GB" sz="2600" b="1" u="none" strike="noStrike" baseline="0" dirty="0"/>
              <a:t>Alas! he’s mad– but yet I must not leave him.</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2150696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b="1" u="none" strike="noStrike" baseline="0" dirty="0">
                <a:solidFill>
                  <a:srgbClr val="FFFF00"/>
                </a:solidFill>
              </a:rPr>
              <a:t>Scene Three</a:t>
            </a:r>
            <a:br>
              <a:rPr lang="en-GB" sz="3600" b="1" u="none" strike="noStrike" baseline="0" dirty="0">
                <a:solidFill>
                  <a:srgbClr val="FFFF00"/>
                </a:solidFill>
              </a:rPr>
            </a:br>
            <a:r>
              <a:rPr lang="en-GB" sz="3600" b="1" u="none" strike="noStrike" baseline="0" dirty="0">
                <a:solidFill>
                  <a:srgbClr val="FFFF00"/>
                </a:solidFill>
              </a:rPr>
              <a:t>   The Witch of the Alps </a:t>
            </a:r>
            <a:br>
              <a:rPr lang="en-GB" sz="3600" b="1" u="none" strike="noStrike" baseline="0" dirty="0">
                <a:solidFill>
                  <a:srgbClr val="FFFF00"/>
                </a:solidFill>
              </a:rPr>
            </a:br>
            <a:r>
              <a:rPr lang="en-GB" b="1" u="none" strike="noStrike" baseline="0" dirty="0">
                <a:solidFill>
                  <a:srgbClr val="FFFF00"/>
                </a:solidFill>
              </a:rPr>
              <a:t>A lower Valley in the Alps.</a:t>
            </a:r>
            <a:r>
              <a:rPr lang="en-GB" b="1" u="none" strike="noStrike" dirty="0">
                <a:solidFill>
                  <a:srgbClr val="FFFF00"/>
                </a:solidFill>
              </a:rPr>
              <a:t>  </a:t>
            </a:r>
            <a:r>
              <a:rPr lang="en-GB" b="1" u="none" strike="noStrike" baseline="0" dirty="0">
                <a:solidFill>
                  <a:srgbClr val="FFFF00"/>
                </a:solidFill>
              </a:rPr>
              <a:t>A Cataract. </a:t>
            </a:r>
            <a:br>
              <a:rPr lang="en-GB" b="1" u="none" strike="noStrike" baseline="0" dirty="0">
                <a:solidFill>
                  <a:srgbClr val="FFFF00"/>
                </a:solidFill>
              </a:rPr>
            </a:br>
            <a:r>
              <a:rPr lang="en-GB" b="1" u="none" strike="noStrike" baseline="0" dirty="0">
                <a:solidFill>
                  <a:srgbClr val="FFFF00"/>
                </a:solidFill>
              </a:rPr>
              <a:t>Time, Morning</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1322697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GB" b="1" u="none" strike="noStrike" baseline="0" dirty="0"/>
            </a:br>
            <a:r>
              <a:rPr lang="en-GB" b="1" u="none" strike="noStrike" baseline="0" dirty="0"/>
              <a:t>It is not noon– the sunbow’s rays still arch </a:t>
            </a:r>
            <a:br>
              <a:rPr lang="en-GB" b="1" u="none" strike="noStrike" baseline="0" dirty="0"/>
            </a:br>
            <a:r>
              <a:rPr lang="en-GB" b="1" u="none" strike="noStrike" baseline="0" dirty="0"/>
              <a:t>The torrent with the many hues of heaven, </a:t>
            </a:r>
            <a:br>
              <a:rPr lang="en-GB" b="1" u="none" strike="noStrike" baseline="0" dirty="0"/>
            </a:br>
            <a:r>
              <a:rPr lang="en-GB" b="1" u="none" strike="noStrike" baseline="0" dirty="0"/>
              <a:t>And roll the sheeted silver’s waving column </a:t>
            </a:r>
            <a:br>
              <a:rPr lang="en-GB" b="1" u="none" strike="noStrike" baseline="0" dirty="0"/>
            </a:br>
            <a:r>
              <a:rPr lang="en-GB" b="1" u="none" strike="noStrike" baseline="0" dirty="0"/>
              <a:t>O’er the crag’s headlong perpendicular,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3659939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 And fling its lines of foaming height along,</a:t>
            </a:r>
            <a:br>
              <a:rPr lang="en-GB" b="1" u="none" strike="noStrike" baseline="0" dirty="0"/>
            </a:br>
            <a:r>
              <a:rPr lang="en-GB" b="1" u="none" strike="noStrike" baseline="0" dirty="0"/>
              <a:t>And to and fro, like the pale courser’s tail,      </a:t>
            </a:r>
            <a:br>
              <a:rPr lang="en-GB" b="1" u="none" strike="noStrike" baseline="0" dirty="0"/>
            </a:br>
            <a:r>
              <a:rPr lang="en-GB" b="1" u="none" strike="noStrike" baseline="0" dirty="0"/>
              <a:t>The Giant steed, to be bestrode by Death, </a:t>
            </a:r>
            <a:br>
              <a:rPr lang="en-GB" b="1" u="none" strike="noStrike" baseline="0" dirty="0"/>
            </a:br>
            <a:r>
              <a:rPr lang="en-GB" b="1" u="none" strike="noStrike" baseline="0" dirty="0"/>
              <a:t>As told in the Apocalypse.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083202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	                          </a:t>
            </a:r>
            <a:r>
              <a:rPr lang="en-GB" b="1" u="none" strike="noStrike" dirty="0"/>
              <a:t>              </a:t>
            </a:r>
            <a:r>
              <a:rPr lang="en-GB" b="1" u="none" strike="noStrike" baseline="0" dirty="0"/>
              <a:t>No eyes </a:t>
            </a:r>
            <a:br>
              <a:rPr lang="en-GB" b="1" u="none" strike="noStrike" baseline="0" dirty="0"/>
            </a:br>
            <a:r>
              <a:rPr lang="en-GB" b="1" u="none" strike="noStrike" baseline="0" dirty="0"/>
              <a:t>But mine now drink this sight of loveliness; </a:t>
            </a:r>
            <a:br>
              <a:rPr lang="en-GB" b="1" u="none" strike="noStrike" baseline="0" dirty="0"/>
            </a:br>
            <a:r>
              <a:rPr lang="en-GB" b="1" u="none" strike="noStrike" baseline="0" dirty="0"/>
              <a:t>I should be sole in this sweet solitude, </a:t>
            </a:r>
            <a:br>
              <a:rPr lang="en-GB" b="1" u="none" strike="noStrike" baseline="0" dirty="0"/>
            </a:br>
            <a:r>
              <a:rPr lang="en-GB" b="1" u="none" strike="noStrike" baseline="0" dirty="0"/>
              <a:t>And with the Spirit of the place divide </a:t>
            </a:r>
            <a:br>
              <a:rPr lang="en-GB" b="1" u="none" strike="noStrike" baseline="0" dirty="0"/>
            </a:br>
            <a:r>
              <a:rPr lang="en-GB" b="1" u="none" strike="noStrike" baseline="0" dirty="0"/>
              <a:t>The homage of these waters</a:t>
            </a:r>
            <a:r>
              <a:rPr lang="en-GB" b="1" dirty="0"/>
              <a:t>.– I will call her.</a:t>
            </a:r>
            <a:endParaRPr lang="en-GB" b="1" u="none" strike="noStrike" baseline="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7633419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solidFill>
                  <a:srgbClr val="FFFF00"/>
                </a:solidFill>
              </a:rPr>
              <a:t>MANFRED takes water into the palm of his hand, </a:t>
            </a:r>
            <a:br>
              <a:rPr lang="en-GB" b="1" u="none" strike="noStrike" baseline="0" dirty="0">
                <a:solidFill>
                  <a:srgbClr val="FFFF00"/>
                </a:solidFill>
              </a:rPr>
            </a:br>
            <a:r>
              <a:rPr lang="en-GB" b="1" u="none" strike="noStrike" baseline="0" dirty="0">
                <a:solidFill>
                  <a:srgbClr val="FFFF00"/>
                </a:solidFill>
              </a:rPr>
              <a:t>and flings it in the air, muttering the adjuration. </a:t>
            </a:r>
            <a:br>
              <a:rPr lang="en-GB" b="1" u="none" strike="noStrike" baseline="0" dirty="0">
                <a:solidFill>
                  <a:srgbClr val="FFFF00"/>
                </a:solidFill>
              </a:rPr>
            </a:br>
            <a:br>
              <a:rPr lang="en-GB" b="1" u="none" strike="noStrike" baseline="0" dirty="0">
                <a:solidFill>
                  <a:srgbClr val="FFFF00"/>
                </a:solidFill>
              </a:rPr>
            </a:br>
            <a:r>
              <a:rPr lang="en-GB" b="1" u="none" strike="noStrike" baseline="0" dirty="0">
                <a:solidFill>
                  <a:srgbClr val="FFFF00"/>
                </a:solidFill>
              </a:rPr>
              <a:t>After a pause, the WITCH OF THE ALPS </a:t>
            </a:r>
            <a:br>
              <a:rPr lang="en-GB" b="1" u="none" strike="noStrike" baseline="0" dirty="0">
                <a:solidFill>
                  <a:srgbClr val="FFFF00"/>
                </a:solidFill>
              </a:rPr>
            </a:br>
            <a:r>
              <a:rPr lang="en-GB" b="1" u="none" strike="noStrike" baseline="0" dirty="0">
                <a:solidFill>
                  <a:srgbClr val="FFFF00"/>
                </a:solidFill>
              </a:rPr>
              <a:t>rises beneath the arch of the sunbow of the torrent.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9756739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u="none" strike="noStrike" dirty="0"/>
              <a:t>Beautiful Spirit! with thy hair of light, </a:t>
            </a:r>
            <a:br>
              <a:rPr lang="en-GB" sz="2600" b="1" u="none" strike="noStrike" dirty="0"/>
            </a:br>
            <a:r>
              <a:rPr lang="en-GB" sz="2600" b="1" u="none" strike="noStrike" dirty="0"/>
              <a:t>And dazzling eyes of glory.</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1877248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in whose form </a:t>
            </a:r>
            <a:br>
              <a:rPr lang="en-GB" b="1" dirty="0"/>
            </a:br>
            <a:r>
              <a:rPr lang="en-GB" b="1" dirty="0"/>
              <a:t>the charms of Earth's least mortal daughters grow </a:t>
            </a:r>
            <a:br>
              <a:rPr lang="en-GB" b="1" dirty="0"/>
            </a:br>
            <a:r>
              <a:rPr lang="en-GB" b="1" dirty="0"/>
              <a:t>to an unearthly stature, </a:t>
            </a:r>
            <a:br>
              <a:rPr lang="en-GB" b="1" dirty="0"/>
            </a:br>
            <a:r>
              <a:rPr lang="en-GB" b="1" dirty="0"/>
              <a:t>in an essence  of purer elements;</a:t>
            </a:r>
            <a:br>
              <a:rPr lang="en-GB" b="1" dirty="0"/>
            </a:br>
            <a:endParaRPr lang="en-GB" b="1" u="none" strike="sngStrike" baseline="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546454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u="none" strike="noStrike" dirty="0"/>
              <a:t>Beautiful Spirit! in thy calm clear brow, </a:t>
            </a:r>
            <a:br>
              <a:rPr lang="en-GB" sz="2600" b="1" u="none" strike="noStrike" dirty="0"/>
            </a:br>
            <a:r>
              <a:rPr lang="en-GB" sz="2600" b="1" u="none" strike="noStrike" dirty="0"/>
              <a:t>Wherein is </a:t>
            </a:r>
            <a:r>
              <a:rPr lang="en-GB" sz="2600" b="1" u="none" strike="noStrike" dirty="0" err="1"/>
              <a:t>glass’d</a:t>
            </a:r>
            <a:r>
              <a:rPr lang="en-GB" sz="2600" b="1" u="none" strike="noStrike" dirty="0"/>
              <a:t> serenity of soul,               </a:t>
            </a:r>
            <a:br>
              <a:rPr lang="en-GB" sz="2600" b="1" u="none" strike="noStrike" dirty="0"/>
            </a:br>
            <a:r>
              <a:rPr lang="en-GB" sz="2600" b="1" u="none" strike="noStrike" dirty="0"/>
              <a:t>Which of itself shows immortality,</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2137047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I read that thou wilt pardon to a Son </a:t>
            </a:r>
            <a:br>
              <a:rPr lang="en-GB" b="1" u="none" strike="noStrike" baseline="0" dirty="0"/>
            </a:br>
            <a:r>
              <a:rPr lang="en-GB" b="1" u="none" strike="noStrike" baseline="0" dirty="0"/>
              <a:t>Of Earth, whom the </a:t>
            </a:r>
            <a:r>
              <a:rPr lang="en-GB" b="1" u="none" strike="noStrike" baseline="0" dirty="0" err="1"/>
              <a:t>abstruser</a:t>
            </a:r>
            <a:r>
              <a:rPr lang="en-GB" b="1" u="none" strike="noStrike" baseline="0" dirty="0"/>
              <a:t> powers permit </a:t>
            </a:r>
            <a:br>
              <a:rPr lang="en-GB" b="1" u="none" strike="noStrike" baseline="0" dirty="0"/>
            </a:br>
            <a:r>
              <a:rPr lang="en-GB" b="1" u="none" strike="noStrike" baseline="0" dirty="0"/>
              <a:t>At times to commune with them – if that he </a:t>
            </a:r>
            <a:br>
              <a:rPr lang="en-GB" b="1" u="none" strike="noStrike" baseline="0" dirty="0"/>
            </a:br>
            <a:r>
              <a:rPr lang="en-GB" b="1" u="none" strike="noStrike" baseline="0" dirty="0"/>
              <a:t>Avail him of his spells– to call thee thus, </a:t>
            </a:r>
            <a:br>
              <a:rPr lang="en-GB" b="1" u="none" strike="noStrike" baseline="0" dirty="0"/>
            </a:br>
            <a:r>
              <a:rPr lang="en-GB" b="1" u="none" strike="noStrike" baseline="0" dirty="0"/>
              <a:t>And gaze on thee a moment.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24824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u="none" strike="noStrike" baseline="0" dirty="0">
                <a:solidFill>
                  <a:srgbClr val="FFFF00"/>
                </a:solidFill>
              </a:rPr>
              <a:t>SPIRIT</a:t>
            </a:r>
            <a:br>
              <a:rPr lang="en-GB" b="1" u="none" strike="noStrike" baseline="0" dirty="0">
                <a:solidFill>
                  <a:srgbClr val="FFFF00"/>
                </a:solidFill>
              </a:rPr>
            </a:br>
            <a:r>
              <a:rPr lang="en-GB" b="1" u="none" strike="noStrike" baseline="0" dirty="0"/>
              <a:t>Mortal! to thy bidding </a:t>
            </a:r>
            <a:r>
              <a:rPr lang="en-GB" b="1" u="none" strike="noStrike" baseline="0" dirty="0" err="1"/>
              <a:t>bow’d</a:t>
            </a:r>
            <a:r>
              <a:rPr lang="en-GB" b="1" u="none" strike="noStrike" baseline="0" dirty="0"/>
              <a:t>	</a:t>
            </a:r>
            <a:br>
              <a:rPr lang="en-GB" b="1" u="none" strike="noStrike" baseline="0" dirty="0"/>
            </a:br>
            <a:r>
              <a:rPr lang="en-GB" b="1" u="none" strike="noStrike" baseline="0" dirty="0"/>
              <a:t>From my mansion in the cloud,	</a:t>
            </a:r>
            <a:br>
              <a:rPr lang="en-GB" b="1" u="none" strike="noStrike" baseline="0" dirty="0"/>
            </a:br>
            <a:r>
              <a:rPr lang="en-GB" b="1" u="none" strike="noStrike" baseline="0" dirty="0"/>
              <a:t>Which the breath of twilight builds,	</a:t>
            </a:r>
            <a:br>
              <a:rPr lang="en-GB" b="1" u="none" strike="noStrike" baseline="0" dirty="0"/>
            </a:br>
            <a:r>
              <a:rPr lang="en-GB" sz="3200" b="1" dirty="0"/>
              <a:t>And the summer’s sunset gilds	       </a:t>
            </a:r>
            <a:br>
              <a:rPr lang="en-GB" sz="3200" b="1" dirty="0"/>
            </a:br>
            <a:r>
              <a:rPr lang="en-GB" sz="3200" b="1" dirty="0"/>
              <a:t>With the azure and vermilion	</a:t>
            </a:r>
            <a:br>
              <a:rPr lang="en-GB" sz="3200" b="1" dirty="0"/>
            </a:br>
            <a:r>
              <a:rPr lang="en-GB" sz="3200" b="1" dirty="0"/>
              <a:t>Which is </a:t>
            </a:r>
            <a:r>
              <a:rPr lang="en-GB" sz="3200" b="1" dirty="0" err="1"/>
              <a:t>mix’d</a:t>
            </a:r>
            <a:r>
              <a:rPr lang="en-GB" sz="3200" b="1" dirty="0"/>
              <a:t> for my pavilion;	</a:t>
            </a:r>
            <a:endParaRPr lang="en-GB" b="1" u="none" strike="noStrike" baseline="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3316348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u="none" strike="noStrike" baseline="0" dirty="0">
                <a:solidFill>
                  <a:srgbClr val="FFFF00"/>
                </a:solidFill>
              </a:rPr>
              <a:t>WITCH</a:t>
            </a:r>
            <a:br>
              <a:rPr lang="en-GB" b="1" dirty="0"/>
            </a:br>
            <a:r>
              <a:rPr lang="en-GB" b="1" u="none" strike="noStrike" baseline="0" dirty="0"/>
              <a:t>Son of Earth! </a:t>
            </a:r>
            <a:br>
              <a:rPr lang="en-GB" b="1" u="none" strike="noStrike" baseline="0" dirty="0"/>
            </a:br>
            <a:r>
              <a:rPr lang="en-GB" b="1" u="none" strike="noStrike" baseline="0" dirty="0"/>
              <a:t>I know thee, and the powers which give thee power; </a:t>
            </a:r>
            <a:br>
              <a:rPr lang="en-GB" b="1" u="none" strike="noStrike" baseline="0" dirty="0"/>
            </a:br>
            <a:r>
              <a:rPr lang="en-GB" b="1" u="none" strike="noStrike" baseline="0" dirty="0"/>
              <a:t>I know thee for a man of many thoughts, </a:t>
            </a:r>
            <a:br>
              <a:rPr lang="en-GB" b="1" u="none" strike="noStrike" baseline="0" dirty="0"/>
            </a:br>
            <a:r>
              <a:rPr lang="en-GB" b="1" u="none" strike="noStrike" baseline="0" dirty="0"/>
              <a:t>And deeds of good and ill, extreme in both, </a:t>
            </a:r>
            <a:br>
              <a:rPr lang="en-GB" b="1" u="none" strike="noStrike" baseline="0" dirty="0"/>
            </a:br>
            <a:r>
              <a:rPr lang="en-GB" b="1" u="none" strike="noStrike" baseline="0" dirty="0"/>
              <a:t>Fatal and fated in thy sufferings.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3806613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b="1" u="none" strike="noStrike" dirty="0"/>
              <a:t>I have expected this– </a:t>
            </a:r>
            <a:br>
              <a:rPr lang="en-GB" sz="2600" b="1" u="none" strike="noStrike" dirty="0"/>
            </a:br>
            <a:r>
              <a:rPr lang="en-GB" sz="2600" b="1" u="none" strike="noStrike" dirty="0"/>
              <a:t>What wouldst thou with me?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34069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26038"/>
            <a:ext cx="7886700" cy="1713417"/>
          </a:xfrm>
        </p:spPr>
        <p:txBody>
          <a:bodyPr>
            <a:normAutofit fontScale="90000"/>
          </a:bodyPr>
          <a:lstStyle/>
          <a:p>
            <a:r>
              <a:rPr lang="en-GB" b="1" dirty="0"/>
              <a:t>   </a:t>
            </a:r>
            <a:r>
              <a:rPr lang="en-GB" b="1" cap="all" dirty="0">
                <a:solidFill>
                  <a:srgbClr val="FFFF00"/>
                </a:solidFill>
              </a:rPr>
              <a:t>Manfred</a:t>
            </a:r>
            <a:br>
              <a:rPr lang="en-GB" b="1" u="none" strike="noStrike" baseline="0" dirty="0"/>
            </a:br>
            <a:r>
              <a:rPr lang="en-GB" b="1" u="none" strike="noStrike" baseline="0" dirty="0"/>
              <a:t>A boon;  </a:t>
            </a:r>
            <a:br>
              <a:rPr lang="en-GB" b="1" u="none" strike="noStrike" baseline="0" dirty="0"/>
            </a:br>
            <a:r>
              <a:rPr lang="en-GB" b="1" u="none" strike="noStrike" baseline="0" dirty="0"/>
              <a:t>But why should I repeat it? ’twere in vain.</a:t>
            </a:r>
            <a:br>
              <a:rPr lang="en-GB" b="1" u="none" strike="noStrike" baseline="0" dirty="0"/>
            </a:br>
            <a:r>
              <a:rPr lang="en-GB" b="1" u="none" strike="noStrike" baseline="0" dirty="0"/>
              <a:t>  </a:t>
            </a:r>
            <a:r>
              <a:rPr lang="en-GB" b="1" dirty="0">
                <a:solidFill>
                  <a:srgbClr val="FFFF00"/>
                </a:solidFill>
              </a:rPr>
              <a:t>WITCH </a:t>
            </a:r>
            <a:br>
              <a:rPr lang="en-GB" b="1" u="none" strike="noStrike" baseline="0" dirty="0"/>
            </a:br>
            <a:r>
              <a:rPr lang="en-GB" b="1" u="none" strike="noStrike" baseline="0" dirty="0"/>
              <a:t>I know not that; let thy lips utter it.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666456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   </a:t>
            </a:r>
            <a:r>
              <a:rPr lang="en-GB" b="1" cap="all" dirty="0">
                <a:solidFill>
                  <a:srgbClr val="FFFF00"/>
                </a:solidFill>
              </a:rPr>
              <a:t>Manfred</a:t>
            </a:r>
            <a:br>
              <a:rPr lang="en-GB" b="1" u="none" strike="noStrike" baseline="0" dirty="0"/>
            </a:br>
            <a:r>
              <a:rPr lang="en-GB" b="1" u="none" strike="noStrike" baseline="0" dirty="0"/>
              <a:t>Well, though it torture me, </a:t>
            </a:r>
            <a:br>
              <a:rPr lang="en-GB" b="1" u="none" strike="noStrike" baseline="0" dirty="0"/>
            </a:br>
            <a:r>
              <a:rPr lang="en-GB" b="1" u="none" strike="noStrike" baseline="0" dirty="0"/>
              <a:t>My pang shall find a voice. </a:t>
            </a:r>
            <a:br>
              <a:rPr lang="en-GB" b="1" u="none" strike="noStrike" baseline="0" dirty="0"/>
            </a:br>
            <a:r>
              <a:rPr lang="en-GB" b="1" u="none" strike="noStrike" baseline="0" dirty="0"/>
              <a:t>From my youth upwards </a:t>
            </a:r>
            <a:br>
              <a:rPr lang="en-GB" b="1" u="none" strike="noStrike" baseline="0" dirty="0"/>
            </a:br>
            <a:r>
              <a:rPr lang="en-GB" b="1" u="none" strike="noStrike" baseline="0" dirty="0"/>
              <a:t>My spirit </a:t>
            </a:r>
            <a:r>
              <a:rPr lang="en-GB" b="1" u="none" strike="noStrike" baseline="0" dirty="0" err="1"/>
              <a:t>walk’d</a:t>
            </a:r>
            <a:r>
              <a:rPr lang="en-GB" b="1" u="none" strike="noStrike" baseline="0" dirty="0"/>
              <a:t> not with the souls of men,  </a:t>
            </a:r>
            <a:br>
              <a:rPr lang="en-GB" b="1" u="none" strike="noStrike" baseline="0" dirty="0"/>
            </a:br>
            <a:r>
              <a:rPr lang="en-GB" b="1" u="none" strike="noStrike" baseline="0" dirty="0"/>
              <a:t>Nor </a:t>
            </a:r>
            <a:r>
              <a:rPr lang="en-GB" b="1" u="none" strike="noStrike" baseline="0" dirty="0" err="1"/>
              <a:t>look’d</a:t>
            </a:r>
            <a:r>
              <a:rPr lang="en-GB" b="1" u="none" strike="noStrike" baseline="0" dirty="0"/>
              <a:t> upon the earth with human eyes;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8154567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 The thirst of their ambition was not mine; </a:t>
            </a:r>
            <a:br>
              <a:rPr lang="en-GB" b="1" u="none" strike="noStrike" baseline="0" dirty="0"/>
            </a:br>
            <a:r>
              <a:rPr lang="en-GB" b="1" u="none" strike="noStrike" baseline="0" dirty="0"/>
              <a:t>The aim of their existence was not mine; </a:t>
            </a:r>
            <a:br>
              <a:rPr lang="en-GB" b="1" u="none" strike="noStrike" baseline="0" dirty="0"/>
            </a:br>
            <a:r>
              <a:rPr lang="en-GB" b="1" u="none" strike="noStrike" baseline="0" dirty="0"/>
              <a:t>My joys, my griefs, my passions, and my powers, </a:t>
            </a:r>
            <a:br>
              <a:rPr lang="en-GB" b="1" u="none" strike="noStrike" baseline="0" dirty="0"/>
            </a:br>
            <a:r>
              <a:rPr lang="en-GB" b="1" u="none" strike="noStrike" baseline="0" dirty="0"/>
              <a:t>Made me a stranger;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1979463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	          though I wore the form,    </a:t>
            </a:r>
            <a:br>
              <a:rPr lang="en-GB" b="1" u="none" strike="noStrike" baseline="0" dirty="0"/>
            </a:br>
            <a:r>
              <a:rPr lang="en-GB" b="1" u="none" strike="noStrike" baseline="0" dirty="0"/>
              <a:t>I had no sympathy with breathing flesh, </a:t>
            </a:r>
            <a:br>
              <a:rPr lang="en-GB" b="1" u="none" strike="noStrike" baseline="0" dirty="0"/>
            </a:br>
            <a:r>
              <a:rPr lang="en-GB" b="1" u="none" strike="noStrike" baseline="0" dirty="0"/>
              <a:t>Nor midst the creatures of clay that girded me </a:t>
            </a:r>
            <a:br>
              <a:rPr lang="en-GB" b="1" u="none" strike="noStrike" baseline="0" dirty="0"/>
            </a:br>
            <a:r>
              <a:rPr lang="en-GB" b="1" u="none" strike="noStrike" baseline="0" dirty="0"/>
              <a:t>Was there but one who– but of her anon.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825423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My joy was in the Wilderness, to breathe</a:t>
            </a:r>
            <a:br>
              <a:rPr lang="en-GB" b="1" u="none" strike="noStrike" baseline="0" dirty="0"/>
            </a:br>
            <a:r>
              <a:rPr lang="en-GB" b="1" u="none" strike="noStrike" baseline="0" dirty="0"/>
              <a:t>The difficult air of the iced mountain’s top,</a:t>
            </a:r>
            <a:br>
              <a:rPr lang="en-GB" b="1" u="none" strike="noStrike" baseline="0" dirty="0"/>
            </a:br>
            <a:r>
              <a:rPr lang="en-GB" b="1" u="none" strike="noStrike" baseline="0" dirty="0"/>
              <a:t>Where the birds dare not build, nor insect’s wing </a:t>
            </a:r>
            <a:br>
              <a:rPr lang="en-GB" b="1" u="none" strike="noStrike" baseline="0" dirty="0"/>
            </a:br>
            <a:r>
              <a:rPr lang="en-GB" b="1" u="none" strike="noStrike" baseline="0" dirty="0"/>
              <a:t>Flit o’er the herbless granite;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2937602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	                          or to plunge </a:t>
            </a:r>
            <a:br>
              <a:rPr lang="en-GB" b="1" u="none" strike="noStrike" baseline="0" dirty="0"/>
            </a:br>
            <a:r>
              <a:rPr lang="en-GB" b="1" u="none" strike="noStrike" baseline="0" dirty="0"/>
              <a:t>Into the torrent, and to roll along               </a:t>
            </a:r>
            <a:br>
              <a:rPr lang="en-GB" b="1" u="none" strike="noStrike" baseline="0" dirty="0"/>
            </a:br>
            <a:r>
              <a:rPr lang="en-GB" b="1" u="none" strike="noStrike" baseline="0" dirty="0"/>
              <a:t>On the swift whirl of the new breaking wave </a:t>
            </a:r>
            <a:br>
              <a:rPr lang="en-GB" b="1" u="none" strike="noStrike" baseline="0" dirty="0"/>
            </a:br>
            <a:r>
              <a:rPr lang="en-GB" b="1" u="none" strike="noStrike" baseline="0" dirty="0"/>
              <a:t>Of river-stream, or ocean, in their flow.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7074321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In these my early strength exulted; or </a:t>
            </a:r>
            <a:br>
              <a:rPr lang="en-GB" b="1" u="none" strike="noStrike" baseline="0" dirty="0"/>
            </a:br>
            <a:r>
              <a:rPr lang="en-GB" b="1" u="none" strike="noStrike" baseline="0" dirty="0"/>
              <a:t>To follow through the night the moving moon, </a:t>
            </a:r>
            <a:br>
              <a:rPr lang="en-GB" b="1" u="none" strike="noStrike" baseline="0" dirty="0"/>
            </a:br>
            <a:r>
              <a:rPr lang="en-GB" b="1" u="none" strike="noStrike" baseline="0" dirty="0"/>
              <a:t>The stars and their development, or catch </a:t>
            </a:r>
            <a:br>
              <a:rPr lang="en-GB" b="1" u="none" strike="noStrike" baseline="0" dirty="0"/>
            </a:br>
            <a:r>
              <a:rPr lang="en-GB" b="1" u="none" strike="noStrike" baseline="0" dirty="0"/>
              <a:t>The dazzling </a:t>
            </a:r>
            <a:r>
              <a:rPr lang="en-GB" b="1" u="none" strike="noStrike" baseline="0" dirty="0" err="1"/>
              <a:t>lightnings</a:t>
            </a:r>
            <a:r>
              <a:rPr lang="en-GB" b="1" u="none" strike="noStrike" baseline="0" dirty="0"/>
              <a:t> till my eyes grew dim;</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5290160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none" strike="noStrike" baseline="0" dirty="0"/>
              <a:t>Or to look, </a:t>
            </a:r>
            <a:r>
              <a:rPr lang="en-GB" b="1" u="none" strike="noStrike" baseline="0" dirty="0" err="1"/>
              <a:t>list’ning</a:t>
            </a:r>
            <a:r>
              <a:rPr lang="en-GB" b="1" u="none" strike="noStrike" baseline="0" dirty="0"/>
              <a:t>, on the </a:t>
            </a:r>
            <a:r>
              <a:rPr lang="en-GB" b="1" u="none" strike="noStrike" baseline="0" dirty="0" err="1"/>
              <a:t>scatter’d</a:t>
            </a:r>
            <a:r>
              <a:rPr lang="en-GB" b="1" u="none" strike="noStrike" baseline="0" dirty="0"/>
              <a:t> leaves,</a:t>
            </a:r>
            <a:br>
              <a:rPr lang="en-GB" b="1" u="none" strike="noStrike" baseline="0" dirty="0"/>
            </a:br>
            <a:r>
              <a:rPr lang="en-GB" b="1" u="none" strike="noStrike" baseline="0" dirty="0"/>
              <a:t>While Autumn winds were at their evening song. </a:t>
            </a:r>
            <a:br>
              <a:rPr lang="en-GB" b="1" u="none" strike="noStrike" baseline="0" dirty="0"/>
            </a:br>
            <a:r>
              <a:rPr lang="en-GB" b="1" u="none" strike="noStrike" baseline="0" dirty="0"/>
              <a:t>These were my pastimes, and to be alone.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5205756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552</TotalTime>
  <Words>8363</Words>
  <Application>Microsoft Macintosh PowerPoint</Application>
  <PresentationFormat>On-screen Show (16:9)</PresentationFormat>
  <Paragraphs>260</Paragraphs>
  <Slides>253</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253</vt:i4>
      </vt:variant>
    </vt:vector>
  </HeadingPairs>
  <TitlesOfParts>
    <vt:vector size="258" baseType="lpstr">
      <vt:lpstr>Arial</vt:lpstr>
      <vt:lpstr>Palatino Linotype</vt:lpstr>
      <vt:lpstr>Calibri</vt:lpstr>
      <vt:lpstr>Calibri Light</vt:lpstr>
      <vt:lpstr>Office Theme</vt:lpstr>
      <vt:lpstr>                     Manfred a dramatic poem by Lord Byron abridged in ten scenes  ‘There are more things in heaven and earth, Horatio, Than are dreamt of in your philosophy.’ </vt:lpstr>
      <vt:lpstr>The scene of the Drama is Switzerland, amongst the Higher Alps,  partly in the Castle of Manfred, and partly in the Mountains.</vt:lpstr>
      <vt:lpstr> Robert Schumann  Ouvertüre </vt:lpstr>
      <vt:lpstr>Scene One    The Spirits Summoned  A Gothic Gallery in the Castle of Count Manfred.   Time, Midnight.</vt:lpstr>
      <vt:lpstr>    Manfred                        Mysterious Agency!  Ye spirits of the unbounded Universe,  I call upon ye by the written charm  Which gives me power upon you—Rise! appear!  </vt:lpstr>
      <vt:lpstr>They come not yet.— Now by the voice of him  Who is the first among you; by this sign,  Which makes you tremble; by the claims of him  Who is undying,—Rise! appear!—Appear!   </vt:lpstr>
      <vt:lpstr>Spirits of earth and air,  Ye shall not thus elude me: by a power,  Deeper than all yet urged, a tyrant-spell,  Which had its birthplace in a star condemn’d,  The burning wreck of a demolish’d world,  A wandering hell in the eternal space;</vt:lpstr>
      <vt:lpstr>By the strong curse which is upon my soul,  The thought which is within me and around me,  I do compel ye to my will. Appear!  </vt:lpstr>
      <vt:lpstr>   SPIRIT Mortal! to thy bidding bow’d  From my mansion in the cloud,  Which the breath of twilight builds,  And the summer’s sunset gilds         With the azure and vermilion  Which is mix’d for my pavilion; </vt:lpstr>
      <vt:lpstr>Though thy quest may be forbidden,  On a star-beam I have ridden,  To thine adjuration bow’d;   Mortal—be thy wish avow’d!</vt:lpstr>
      <vt:lpstr>   SPIRIT In the blue depth of the waters,    Where the wave hath no strife,  Where the wind is a stranger,    And the sea-snake hath life,</vt:lpstr>
      <vt:lpstr>Where the Mermaid is decking    Her green hair with shells;  Like the storm on the surface    Came the sound of thy spells;</vt:lpstr>
      <vt:lpstr>O’er my calm Hall of Coral    The deep echo roll’d—  To the Spirit of Ocean    Thy wishes unfold!</vt:lpstr>
      <vt:lpstr>   spirit  Where the roots of the Andes    Strike deep in the earth,  As their summits to heaven    Shoot soaringly forth;</vt:lpstr>
      <vt:lpstr>I have quitted my birthplace,    Thy bidding to bide—  Thy spell hath subdued me,    Thy will be my guide!</vt:lpstr>
      <vt:lpstr>   SPIRIT My dwelling is the shadow of the night,  Why doth thy magic torture me with light?</vt:lpstr>
      <vt:lpstr>   SPIRITS Earth, ocean, air, night, mountains, winds, thy star, Are at thy beck and bidding, Child of Clay!  Before thee at thy quest their spirits are— </vt:lpstr>
      <vt:lpstr>What wouldst thou with us, son of mortals—say? </vt:lpstr>
      <vt:lpstr>   Manfred Forgetfulness—</vt:lpstr>
      <vt:lpstr>   SPIRIT Of what—of whom—and why? </vt:lpstr>
      <vt:lpstr>   Manfred Of that which is within me; read it there—  Ye know it, and I cannot utter it.  </vt:lpstr>
      <vt:lpstr>   SPIRIT We can but give thee that which we possess.</vt:lpstr>
      <vt:lpstr>   Manfred Oblivion, self-oblivion—  Can ye not wring from out the hidden realms  Ye offer so profusely what I ask? </vt:lpstr>
      <vt:lpstr>Slaves, scoff not at my will!  The mind, the spirit, the Promethean spark,  The lightning of my being, is as bright,  Pervading, and far darting as your own,  And shall not yield to yours, though coop’d in clay!</vt:lpstr>
      <vt:lpstr>Answer, or I will teach you what I am.  Have I then call’d ye from your realms in vain?  Ye cannot, or ye will not, aid me.  Accursèd! Hence—begone!</vt:lpstr>
      <vt:lpstr>   Yet stay—one moment, ere we part—  I would behold ye face to face. I hear  Your voices, sweet and melancholy sounds,  As music on the waters; and I see  The steady aspect of a clear large star;  But nothing more. </vt:lpstr>
      <vt:lpstr>Approach me as ye are,  Or one, or all, in your accustom’d forms.</vt:lpstr>
      <vt:lpstr>   SPIRIT We have no forms, beyond the elements  Of which we are the mind and principle:  But choose a form—in that we will appear.</vt:lpstr>
      <vt:lpstr>   Manfred I have no choice; there is no form on earth  Hideous or beautiful to me. Let him,  Who is most powerful of ye, take such aspect  As unto him may seem most fitting—Come!</vt:lpstr>
      <vt:lpstr>The Spirit appears as a beautiful female figure    SPIRIT  Behold!</vt:lpstr>
      <vt:lpstr>   Manfred Oh God! if it be thus, and thou  Art not a madness and a mockery,  I yet might be most happy. </vt:lpstr>
      <vt:lpstr>   Manfred I will clasp thee,  And we again will be— </vt:lpstr>
      <vt:lpstr> The figure vanishes   My heart is crush’d!    [MANFRED falls senseless.</vt:lpstr>
      <vt:lpstr>   SPIRITS When the moon is on the wave,    And the glow-worm in the grass,  And the meteor on the grave,    And the wisp on the morass;</vt:lpstr>
      <vt:lpstr>And the answer’d owls are hooting,  And the silent leaves are still  In the shadow of the hill,  Shall my soul be upon thine,  With a power and with a sign.</vt:lpstr>
      <vt:lpstr>   SPIRIT Though thy slumber may be deep,  Yet thy spirit shall not sleep.  There are shades which will not vanish,  There are thoughts thou canst not banish;</vt:lpstr>
      <vt:lpstr>From thy false tears I did distil  An essence which hath strength to kill;  From thy own heart I then did wring  The black blood in its blackest spring:</vt:lpstr>
      <vt:lpstr>In proving every poison known,  I found the strongest was thine own.</vt:lpstr>
      <vt:lpstr>And on thy head I pour the vial  Which doth devote thee to this trial;  Nor to slumber, nor to die,  Shall be in thy destiny.</vt:lpstr>
      <vt:lpstr>O’er thy heart and brain together  Hath the word been pass’d—now wither!</vt:lpstr>
      <vt:lpstr>Scene Two    The Chamois-hunter The Mountain of the Jungfrau  Time, Morning. MANFRED alone upon the Cliffs</vt:lpstr>
      <vt:lpstr>   Manfred The spirits I have raised abandon me; The spells which I have studied baffled me; I lean no more on super-human aid.</vt:lpstr>
      <vt:lpstr> Ye crags, upon whose extreme edge I stand, and on the torrent’s brink beneath Behold the tall pines dwindled as to shrubs In dizziness of distance;</vt:lpstr>
      <vt:lpstr>                              when a leap, A stir, a motion, even a breath, would bring My breast upon its rocky bosom’s bed To rest forever – wherefore do I pause?</vt:lpstr>
      <vt:lpstr>I feel the impulse–yet I do not plunge; I see the peril – yet do not recede; And my brain reels – and yet my foot is firm.</vt:lpstr>
      <vt:lpstr>There is a power upon me which withholds, And makes it my fatality to live; If it be life to wear within myself This barrenness of spirit, and to be My own soul’s sepulchre.</vt:lpstr>
      <vt:lpstr> A Shepherd’s pipe is heard in the distance.</vt:lpstr>
      <vt:lpstr> Hark! the note,</vt:lpstr>
      <vt:lpstr>The natural music of the mountain reed     (For here the patriarchal days are not                A pastoral fable) pipes in the liberal air, </vt:lpstr>
      <vt:lpstr>Mix’d with the sweet bells of the sauntering herd!</vt:lpstr>
      <vt:lpstr>My soul would drink those echoes. – Oh, that I were The viewless spirit of a lovely sound, A living voice, a breathing harmony, </vt:lpstr>
      <vt:lpstr>A bodiless enjoyment –                                       born and dying With the blessed tone which made me!</vt:lpstr>
      <vt:lpstr> Enter from below a CHAMOIS HUNTER</vt:lpstr>
      <vt:lpstr>   CHAMOIS HUNTER                                      Even so This way the chamois leapt: her nimble feet Have baffled me; my gains to-day will scarce Repay my break-neck travail. – </vt:lpstr>
      <vt:lpstr> What is here?             Who seems not of my trade, and yet hath reach’d  A height which none even of our mountaineers  Save our best hunters, may attain: </vt:lpstr>
      <vt:lpstr>                               his garb  Is goodly, his mien manly, and his air  Proud as a freeborn peasant’s, at this distance –  I will approach him nearer. </vt:lpstr>
      <vt:lpstr>Friend! have a care, Your next step may be fatal!– for the love  Of him who made you, stand not on that brink!</vt:lpstr>
      <vt:lpstr>   Manfred  Such would have been for me a fitting tomb; My bones had then been quiet in their depth; They had not then been strewn upon the rocks  For the wind’s pastime– as thus they shall be–  In this one plunge.– </vt:lpstr>
      <vt:lpstr> Farewell, ye opening heavens!  Look not upon me thus reproachfully–  Ye were not meant for me– Earth! take these atoms!</vt:lpstr>
      <vt:lpstr> As MANFRED is in act to spring from the cliff,  the CHAMOIS HUNTER seizes and retains him.</vt:lpstr>
      <vt:lpstr>   HUNTER  Hold, madman!– though aweary of thy life, Stain not our pure vales with thy guilty blood! Away with me– I will not quit my hold.</vt:lpstr>
      <vt:lpstr>   Manfred I am most sick at heart– nay, grasp me not– I am all feebleness– the mountains whirl Spinning around me– I grow blind– What art thou?</vt:lpstr>
      <vt:lpstr>   HUNTER  I’ll answer that anon.– Away with me! The clouds grow thicker– there– now lean on me– Place your foot here– here, take this staff, and cling A moment to that shrub– </vt:lpstr>
      <vt:lpstr>                              now give me your hand,        And hold fast by my girdle– softly– well–  The Chalet will be gain’d within an hour.</vt:lpstr>
      <vt:lpstr>The Location changes to the Hunter’s Cottage. Time, shortly afterwards. Manfred is resolved to set out again.</vt:lpstr>
      <vt:lpstr>   HUNTER  No, no, yet pause, thou must not yet go forth:  Thy mind and body are alike unfit  To trust each other.</vt:lpstr>
      <vt:lpstr> Come, taste my wine;</vt:lpstr>
      <vt:lpstr>’Tis of an ancient vintage; many a day ’T has thaw’d my veins among our glaciers, now Let it do thus for thine.</vt:lpstr>
      <vt:lpstr>   Manfred Away, away! there’s blood upon the brim! Will it then never– never sink in the earth?</vt:lpstr>
      <vt:lpstr>   HUNTER  What dost thou mean? thy senses wander from thee.</vt:lpstr>
      <vt:lpstr>   Manfred I say ’t is blood– my blood! the pure warm stream Which ran in the veins of my fathers, and in ours When we were in our youth, and had one heart And loved each other as we should not love,</vt:lpstr>
      <vt:lpstr>And this was shed: but still it rises up Colouring the clouds, that shut me out from heaven Where thou art not– and I shall never be.</vt:lpstr>
      <vt:lpstr>   HUNTER  Man of strange words, and some half-maddening sin Which makes thee people vacancy. Whate’er Thy dread and sufferance be, there’s comfort yet– The aid of holy men, and heavenly patience–</vt:lpstr>
      <vt:lpstr>   Manfred Patience and patience! Hence– that word was made For brutes of burthen, not for birds of prey; Preach it to mortals of a dust like thine,– I am not of thine order.</vt:lpstr>
      <vt:lpstr>I tell thee, man! I have lived many years, Many long years, but they are nothing now To those which I must number:</vt:lpstr>
      <vt:lpstr>                       ages– ages– Space and eternity– and consciousness, With the fierce thirst of death– and still unslaked!</vt:lpstr>
      <vt:lpstr>   HUNTER  Why, on thy brow the seal of middle age Hath scarce been set; I am thine elder far.</vt:lpstr>
      <vt:lpstr>   Manfred Think’st thou existence doth depend on time? It doth; but actions are our epochs: mine Have made my days and nights imperishable, Endless, and all alike, as sands on the shore Innumerable atoms; </vt:lpstr>
      <vt:lpstr>                                 and one desart Barren and cold, on which the wild waves break, But nothing rests, save carcases and wrecks, Rocks, and the salt-surf weeds of bitterness.</vt:lpstr>
      <vt:lpstr>   HUNTER  Alas! he’s mad– but yet I must not leave him.</vt:lpstr>
      <vt:lpstr>Scene Three    The Witch of the Alps  A lower Valley in the Alps.  A Cataract.  Time, Morning</vt:lpstr>
      <vt:lpstr>   Manfred It is not noon– the sunbow’s rays still arch  The torrent with the many hues of heaven,  And roll the sheeted silver’s waving column  O’er the crag’s headlong perpendicular,</vt:lpstr>
      <vt:lpstr> And fling its lines of foaming height along, And to and fro, like the pale courser’s tail,       The Giant steed, to be bestrode by Death,  As told in the Apocalypse.</vt:lpstr>
      <vt:lpstr>                                         No eyes  But mine now drink this sight of loveliness;  I should be sole in this sweet solitude,  And with the Spirit of the place divide  The homage of these waters.– I will call her.</vt:lpstr>
      <vt:lpstr>MANFRED takes water into the palm of his hand,  and flings it in the air, muttering the adjuration.   After a pause, the WITCH OF THE ALPS  rises beneath the arch of the sunbow of the torrent.</vt:lpstr>
      <vt:lpstr>Beautiful Spirit! with thy hair of light,  And dazzling eyes of glory.</vt:lpstr>
      <vt:lpstr>                             in whose form  the charms of Earth's least mortal daughters grow  to an unearthly stature,  in an essence  of purer elements; </vt:lpstr>
      <vt:lpstr>Beautiful Spirit! in thy calm clear brow,  Wherein is glass’d serenity of soul,                Which of itself shows immortality,</vt:lpstr>
      <vt:lpstr>I read that thou wilt pardon to a Son  Of Earth, whom the abstruser powers permit  At times to commune with them – if that he  Avail him of his spells– to call thee thus,  And gaze on thee a moment.</vt:lpstr>
      <vt:lpstr>   WITCH Son of Earth!  I know thee, and the powers which give thee power;  I know thee for a man of many thoughts,  And deeds of good and ill, extreme in both,  Fatal and fated in thy sufferings.</vt:lpstr>
      <vt:lpstr>I have expected this–  What wouldst thou with me?</vt:lpstr>
      <vt:lpstr>   Manfred A boon;   But why should I repeat it? ’twere in vain.   WITCH  I know not that; let thy lips utter it.</vt:lpstr>
      <vt:lpstr>   Manfred Well, though it torture me,  My pang shall find a voice.  From my youth upwards  My spirit walk’d not with the souls of men,   Nor look’d upon the earth with human eyes;</vt:lpstr>
      <vt:lpstr> The thirst of their ambition was not mine;  The aim of their existence was not mine;  My joys, my griefs, my passions, and my powers,  Made me a stranger; </vt:lpstr>
      <vt:lpstr>           though I wore the form,     I had no sympathy with breathing flesh,  Nor midst the creatures of clay that girded me  Was there but one who– but of her anon.  </vt:lpstr>
      <vt:lpstr>My joy was in the Wilderness, to breathe The difficult air of the iced mountain’s top, Where the birds dare not build, nor insect’s wing  Flit o’er the herbless granite;</vt:lpstr>
      <vt:lpstr>                           or to plunge  Into the torrent, and to roll along                On the swift whirl of the new breaking wave  Of river-stream, or ocean, in their flow. </vt:lpstr>
      <vt:lpstr>In these my early strength exulted; or  To follow through the night the moving moon,  The stars and their development, or catch  The dazzling lightnings till my eyes grew dim;</vt:lpstr>
      <vt:lpstr>Or to look, list’ning, on the scatter’d leaves, While Autumn winds were at their evening song.  These were my pastimes, and to be alone.</vt:lpstr>
      <vt:lpstr>                      Then I pass’d   The nights of years in sciences, I made  Mine eyes familiar with Eternity, Such as, before me, did the Magi, and  He who from out their fountain dwellings raised  Eros and Anteros, at Gadara,  As I do thee,– </vt:lpstr>
      <vt:lpstr>and with my knowledge grew  The thirst of knowledge, and the power and joy  Of this most bright intelligence, until–</vt:lpstr>
      <vt:lpstr>   WITCH  Proceed.</vt:lpstr>
      <vt:lpstr>   Manfred                          I have not named to thee  Father or mother, mistress, friend, or being With whom I wore the chain of human ties; If I had such, they seem’d not such to me– Yet there was one–</vt:lpstr>
      <vt:lpstr>   WITCH  Spare not thyself– proceed.    Manfred She was like me in lineaments– her eyes Her hair, her features, all, to the very tone     Even of her voice, they said were like to mine; But soften’d all, and temper’d into beauty;</vt:lpstr>
      <vt:lpstr>She had the same lone thoughts and wanderings, The quest of hidden knowledge, and a mind To comprehend the universe: nor these Alone, but with them gentler powers than mine,</vt:lpstr>
      <vt:lpstr>Pity, and smiles, and tears– which I had not; And tenderness– but that I had for her;  Humility– and that I never had.</vt:lpstr>
      <vt:lpstr>Her faults were mine– her virtues were her own–  I loved her, and destroy’d her! </vt:lpstr>
      <vt:lpstr>   WITCH  With thy hand?    Manfred Not with my hand, but heart– which broke her heart.  It gazed on mine, and wither’d. </vt:lpstr>
      <vt:lpstr>                                 I have shed  Blood, but not hers– and yet her blood was shed–  I saw, and could not staunch it.</vt:lpstr>
      <vt:lpstr>Daughter of Air! Come, sit by me!  My solitude is solitude no more, But peopled with the Furies,– I have gnash’d  My teeth in darkness till returning morn,  Then cursed myself till sunset;– </vt:lpstr>
      <vt:lpstr>                            I have pray’d  For madness as a blessing– ’tis denied me.  I have affronted death– but in the war  Of elements the waters shrunk from me,            And fatal things pass’d harmless– </vt:lpstr>
      <vt:lpstr>                            the cold hand  Of an all-pitiless demon held me back, Back by a single hair, which would not break. </vt:lpstr>
      <vt:lpstr>I plunged amidst mankind– Forgetfulness  I sought in all, save where ’tis to be found,     I dwell in my despair–  And live– and live for ever.</vt:lpstr>
      <vt:lpstr>   WITCH                               It may be  That I can aid thee.</vt:lpstr>
      <vt:lpstr>   Manfred  To do this, thy power  Must wake the dead, or lay me low with them. Do so– in any shape– in any hour–  With any torture– so it be the last.</vt:lpstr>
      <vt:lpstr>   WITCH  That is not in my province; but if thou  Wilt swear obedience to my will, and do            My bidding, it may help thee to thy wishes.</vt:lpstr>
      <vt:lpstr>   Manfred I will not swear– Obey! and whom? the spirits  Whose presence I command, and be the slave  Of those who served me– Never!</vt:lpstr>
      <vt:lpstr>Retire!     The WITCH disappears</vt:lpstr>
      <vt:lpstr>   Manfred  We are the fools of time and terror: Days  Steal on us and steal from us; yet we live,  Loathing our life, and dreading still to die.</vt:lpstr>
      <vt:lpstr>                      I have one resource   Still in my science– I can call the dead,  And ask them what it is we dread to be:  The sternest answer can but be the Grave.</vt:lpstr>
      <vt:lpstr>The buried Prophet answered to the Hag  Of Endor; and the Spartan Monarch drew  From the Byzantine maid’s unsleeping spirit  An answer and his destiny (he slew  That which he loved unknowing what he slew,  And died unpardon’d).</vt:lpstr>
      <vt:lpstr>If I had never lived, that which I love  Had still been living; had I never loved,  That which I love would still be beautiful–  Happy and giving happiness. </vt:lpstr>
      <vt:lpstr>                                 What is she?  What is she now?– a sufferer for my sins–        A thing I dare not think upon– or nothing.</vt:lpstr>
      <vt:lpstr>Scene Four    The Festival of Arimanes The Summit of the Jungfrau Mountain.   Time, Night</vt:lpstr>
      <vt:lpstr>   DESTINY The moon is rising broad, and round, and bright; And here on snows, where never human foot            Of common mortal trod, we nightly tread, And leave no traces; </vt:lpstr>
      <vt:lpstr>                 o’er the savage sea, The glassy ocean of the mountain ice, We skim its rugged breakers, which put on The aspect of a tumbling tempest’s foam, Frozen in a moment– a dead whirlpool’s image.</vt:lpstr>
      <vt:lpstr>And this most steep fantastic pinnacle, The fretwork of some earthquake– where the clouds Pause to repose themselves in passing by– Is sacred to our revels, or our vigils.</vt:lpstr>
      <vt:lpstr>Here do I wait my sisters, on our way To the Hall of Arimanes, for to-night Is our great festival– ’tis strange they come not.</vt:lpstr>
      <vt:lpstr>The Location changes to the Hall of ARIMANES.  Time, shortly afterwards  ARIMANES on his Throne,  a Globe of Fire, surrounded by the SPIRITS</vt:lpstr>
      <vt:lpstr>   SPIRITS Hail to our Master!– Prince of Earth and Air!–   Who walks the clouds and waters– in his hand The sceptre of the elements, which tear   Themselves to chaos at his high command! </vt:lpstr>
      <vt:lpstr>He breatheth– and a tempest shakes the sea;   He speaketh– and the clouds reply in thunder;  He gazeth– from his glance the sunbeams flee-  And planets turn to ashes at his wrath. </vt:lpstr>
      <vt:lpstr> Enter MANFRED SPIRIT What is here? A mortal!- Thou most rash and fatal wretch, Bow down and worship!                     Ah! I know the man– A Magian of great power, and fearful skill!</vt:lpstr>
      <vt:lpstr>Bow down and worship, slave!  What, know’st thou not Thine and our Sovereign?– Tremble, and obey!</vt:lpstr>
      <vt:lpstr>Prostrate thyself, and thy condemnèd clay, Child of the Earth! or dread the worst.</vt:lpstr>
      <vt:lpstr>   Manfred I know it; And yet ye see I kneel not.    SPIRIT It will be taught thee.</vt:lpstr>
      <vt:lpstr>   Manfred ’Tis taught already,– many a night on the earth, On the bare ground, have I bow’d down my face, And strew’d my head with ashes; </vt:lpstr>
      <vt:lpstr>                                         I have known  The fulness of humiliation, for  I sunk before my vain despair, and knelt  To my own desolation.</vt:lpstr>
      <vt:lpstr>   SPIRIT  Dost thou dare  Refuse to Arimanes on his throne  What the whole earth accords, beholding not  The terror of his Glory– Crouch! I say.  </vt:lpstr>
      <vt:lpstr>   Manfred Bid him bow down to that which is above him,  The overruling Infinite– the Maker  Who made him not for worship– let him kneel, And we will kneel together.</vt:lpstr>
      <vt:lpstr>   DESTINY                                     Hence! Avaunt!– he's mine.      Prince of the Powers invisible! This man  Is of no common order, as his port  And presence here denote.  His sufferings  Have been of an immortal nature, like  Our own.</vt:lpstr>
      <vt:lpstr>                      His aspirations  Have been beyond the dwellers of the earth, And they have only taught him what we know–      That knowledge is not happiness, and science  But an exchange of ignorance for that  Which is another kind of ignorance.</vt:lpstr>
      <vt:lpstr> This is not all; the passions, attributes  Of earth and heaven, from which no power, nor being, Nor breath from the worm upwards is exempt, Have pierced his heart; and in their consequence  Made him a thing, which I, who pity not, Yet pardon those who pity. He is mine.</vt:lpstr>
      <vt:lpstr>   Manfred Ye know what I have known; and without power  I could not be amongst ye: but there are Powers deeper still beyond– I come in quest Of such, to answer unto what I seek.</vt:lpstr>
      <vt:lpstr>   DESTINY  What wouldst thou?    Manfred Thou canst not reply to me. Call up the dead– my question is for them.</vt:lpstr>
      <vt:lpstr>Whom wouldst thou uncharnel?     Manfred One without a tomb– call up Astarte.</vt:lpstr>
      <vt:lpstr>Scene Five    The Shade of Astarte  The Location is unchanged </vt:lpstr>
      <vt:lpstr>   Manfred           Re-appear to the day! Appear!– Appear!– Appear! Who sent thee there requires thee here!</vt:lpstr>
      <vt:lpstr> The Phantom of ASTARTE rises and stands in the midst</vt:lpstr>
      <vt:lpstr>   Manfred Can this be death? There’s bloom upon her cheek;  But now I see it is no living hue,  But a strange hectic– like the unnatural red         Which Autumn plants upon the perish’d leaf.</vt:lpstr>
      <vt:lpstr>It is the same! Oh, God! that I should dread  To look upon the same– Astarte!            </vt:lpstr>
      <vt:lpstr>Hear me, hear me–  Astarte! my belovèd! speak to me;  I have so much endured– so much endure–</vt:lpstr>
      <vt:lpstr>Look on me! the grave hath not changed thee more  Than I am changed for thee. Thou lovèdst me    Too much, as I loved thee: we were not made  To torture thus each other, though it were  The deadliest sin to love as we have loved. </vt:lpstr>
      <vt:lpstr>Say that thou loath’st me not– that I do bear  This punishment for both–that thou wilt be One of the blessèd– </vt:lpstr>
      <vt:lpstr>                  and that I shall die;  For hitherto all hateful things conspire  To bind me in existence– in a life  Which makes me shrink from immortality–  A future like the past. </vt:lpstr>
      <vt:lpstr>I cannot rest.         I know not what I ask, nor what I seek:  I feel but what thou art– and what I am.</vt:lpstr>
      <vt:lpstr>And I would hear yet once before I perish  The voice which was my music– Speak to me!</vt:lpstr>
      <vt:lpstr>For I have call’d on thee in the still night,  Startled the slumbering birds from the hush’d boughs,  And woke the mountain wolves,</vt:lpstr>
      <vt:lpstr>                           and made the caves  Acquainted with thy vainly echo’d name, </vt:lpstr>
      <vt:lpstr>Which answer’d me– many things answer’d me–  Spirits and men– but thou wert silent all. </vt:lpstr>
      <vt:lpstr>Yet speak to me! I have outwatch’d the stars, And gazed o’er heaven in vain in search of thee.</vt:lpstr>
      <vt:lpstr> Speak to me! I have wander’d o’er the earth,  And never found thy likeness–  Speak to me! </vt:lpstr>
      <vt:lpstr>Look on the fiends around– they feel for me:  I fear them not, and feel for thee alone.</vt:lpstr>
      <vt:lpstr>Speak to me! though it be in wrath;– but say–  I reck not what– but let me hear thee once–  This once– once more!</vt:lpstr>
      <vt:lpstr>   PHANTOM OF ASTARTE                      Manfred!    Manfred                Say on, say on–  I live but in the sound – it is thy voice!         </vt:lpstr>
      <vt:lpstr>   PHANTOM  Manfred! To-morrow ends thine earthly ills.  Farewell!</vt:lpstr>
      <vt:lpstr>   Manfred Yet one word more– am I forgiven?    PHANTOM                                     Farewell! </vt:lpstr>
      <vt:lpstr>Manfred Say, shall we meet again?    PHANTOM                                                Farewell!   </vt:lpstr>
      <vt:lpstr>   Manfred One word for mercy! Say, thou lovest me. </vt:lpstr>
      <vt:lpstr>PHANTOM Manfred!   The Spirit of ASTARTE departs</vt:lpstr>
      <vt:lpstr>Scene Six    The Abbot of St Moritz A Hall in the Castle of Manfred.  Time, an hour before sunset</vt:lpstr>
      <vt:lpstr>   Manfred There is a calm upon me– Inexplicable stillness! which till now  Did not belong to what I knew of life.</vt:lpstr>
      <vt:lpstr>If that I did not know philosophy  To be of all our vanities the motliest,        The merest word that ever fool’d the ear  From out the schoolman’s jargon, I should deem  The golden secret, the sought Kalón, found,  And seated in my soul. </vt:lpstr>
      <vt:lpstr>    Who is there? Enter the ABBOT OF ST. MORITZ    ABBOT Peace be with Count Manfred!</vt:lpstr>
      <vt:lpstr>   Manfred Holy father! welcome to these walls;  What would my reverend guest?    ABBOT Thus, without prelude:– Age and zeal, my office,  And good intent, must plead my privilege.</vt:lpstr>
      <vt:lpstr>                 Rumours strange,   And of unholy nature, are abroad,                    And busy with thy name; a noble name  For centuries: may he who bears it now  Transmit it unimpair’d!</vt:lpstr>
      <vt:lpstr>   Manfred  Proceed,– I listen.    ABBOT ’Tis said thou holdest converse with the things Which are forbidden to the search of man; </vt:lpstr>
      <vt:lpstr>That with the dwellers of the dark abodes, The many evil and unheavenly spirits Which walk the valley of the shade of death, Thou communest. Thy life’s in peril.</vt:lpstr>
      <vt:lpstr>   Manfred Take it.    ABBOT I come to save, and not destroy.</vt:lpstr>
      <vt:lpstr>                   There still is time For penitence and pity. Reconcile thee          With the true church, and through the church to heaven.</vt:lpstr>
      <vt:lpstr>   Manfred I hear thee.  This is my reply: whate’er I may have been, or am, doth rest between Heaven and myself; I shall not choose a mortal To be my mediator.</vt:lpstr>
      <vt:lpstr>There is no power in holy men, nor charm in prayer,  Nor agony, nor – greater than all these – The innate tortures of that deep despair            Which is remorse without the fear of hell– </vt:lpstr>
      <vt:lpstr>                                           can exorcise  From out the unbounded spirit, the quick sense  Of its own sins, wrongs, sufferance, and revenge  Upon itself. There is no future pang  Can deal that justice on the self-condemn’d  He deals on his own soul.</vt:lpstr>
      <vt:lpstr>I have had those earthly visions   And noble aspirations in my youth,  To make my own the mind of other men,  The enlightener of nations; and to rise  I knew not whither– it might be to fall,</vt:lpstr>
      <vt:lpstr> But fall, even as the mountain-cataract,  Which having leapt from its more dazzling height,     Even in the foaming strength of its abyss (Which casts up misty columns that become  Clouds raining from the re-ascended skies)  Lies low but mighty still.</vt:lpstr>
      <vt:lpstr>But this is past. I could not tame my nature down. I disdain’d to mingle with  A herd, though to be leader– and of wolves.  The lion is alone, and so am I.</vt:lpstr>
      <vt:lpstr>   ABBOT And why not live and act with other men?    Manfred Because my nature was averse from life; And yet not cruel; for I would not make, But find a desolation.</vt:lpstr>
      <vt:lpstr>                                    Like the wind, The red–hot breath of the most lone Simoom,  Which dwells but in the desert, and sweeps o’er The barren sands which bear no shrubs to blast,  And revels o’er their wild and arid waves, And seeketh not, so that it is not sought, But being met is deadly –</vt:lpstr>
      <vt:lpstr>                                such hath been The course of my existence. But there came Things in my path which are no more… Farewell.  Exit MANFRED</vt:lpstr>
      <vt:lpstr>   ABBOT This should have been a noble creature: he      Hath all the energy which would have made A goodly frame of glorious elements, Had they been wisely mingled.</vt:lpstr>
      <vt:lpstr>He will perish, And yet he must not; I will try once more, For such are worth redemption; and my duty Is to dare all things for a righteous end.</vt:lpstr>
      <vt:lpstr>Scene Seven    Farewell to the Sun  Another Chamber in the castle of Manfred. Time, Sunset</vt:lpstr>
      <vt:lpstr>   Manfred  Most glorious orb! that wert a worship, ere  The mystery of thy making was reveal’d! </vt:lpstr>
      <vt:lpstr>Thou earliest minister of the Almighty, Which gladden’d, on their mountain tops,  The hearts of the Chaldean shepherds,  Till they pour’d themselves in orisons! </vt:lpstr>
      <vt:lpstr>                   Thou material God! And representative of the Unknown, Who chose thee for his shadow! </vt:lpstr>
      <vt:lpstr>                    Thou chief star! Centre of many stars! which mak’st our earth Endurable, and temperest the hues And hearts of all who walk within thy rays! </vt:lpstr>
      <vt:lpstr>For near or far, Our inborn spirits have a tint of thee, Even as our outward aspects. Thou dost rise, and shine, and set in glory. </vt:lpstr>
      <vt:lpstr>Fare thee well! I ne’er shall see thee more.   </vt:lpstr>
      <vt:lpstr>He is gone. I follow.   Exit MANFRED</vt:lpstr>
      <vt:lpstr>Scene Eight    Memory of a Fateful Night A Terrace before The Castle of Manfred. Time, Twilight  HEDWIG, MANUEL (Dependents of Manfred)  </vt:lpstr>
      <vt:lpstr>   HEDWIG ’T is strange enough; night after night, for years, He hath pursued long vigils in this tower,  Without a witness. </vt:lpstr>
      <vt:lpstr>Ah! Manuel! thou art elderly and wise,  And could’st say much; thou hast dwelt within the castle–  How many years is’t?     MANUEL Ere Count Manfred’s birth, I served his father.</vt:lpstr>
      <vt:lpstr>These walls have seen     Some strange things in them, Hedwig.     HEDWIG Come, Relate me some to while away our watch.</vt:lpstr>
      <vt:lpstr>I’ve heard thee darkly speak of an event  Which happen’d hereabouts, by this same tower.    MANUEL That was a night indeed!</vt:lpstr>
      <vt:lpstr>I do remember ’T was twilight, as it may be now, and such Another evening; yon red cloud, which rests On Eigher’s pinnacle, so rested then,– So like that it might be the same; the wind Was faint and gusty, and the mountain snows         Began to glitter with the climbing moon.</vt:lpstr>
      <vt:lpstr>Count Manfred was, as now, within his tower,–  How occupied, we knew not, but with him The sole companion of his wanderings And watchings– her, whom of all earthly things That lived, the only thing he seem’d to love,– As he, indeed, by blood was bound to do, The Lady Astarte... </vt:lpstr>
      <vt:lpstr>                                   Hush! who comes here? Enter the ABBOT    ABBOT Where is your master?    HEDWIG    Yonder in the tower.</vt:lpstr>
      <vt:lpstr>   ABBOT I must speak with him.    MANUEL  ’T is impossible;  He is most private, and must not be thus Intruded on.</vt:lpstr>
      <vt:lpstr>Scene Nine     Memory of a Night in Italy  The Interior of a Tower in the Castle. Time, immediately afterwards</vt:lpstr>
      <vt:lpstr>   Manfred The stars are forth, the moon above the tops Of the snow-shining mountains.– Beautiful!</vt:lpstr>
      <vt:lpstr>I linger yet with Nature, for the night Hath been to me a more familiar face Than that of man; and in her starry shade Of dim and solitary loveliness, I learn’d the language of another world.</vt:lpstr>
      <vt:lpstr>I do remember me, that in my youth, When I was wandering,– upon such a night I stood within the Coloseum’s wall,               Midst the chief relics of almighty Rome.</vt:lpstr>
      <vt:lpstr>The trees which grew along the broken arches Waved dark in the blue midnight, and the stars Shone through the rents of ruin; from afar The watchdog bay’d beyond the Tiber; </vt:lpstr>
      <vt:lpstr>                                                and More near, from out the Caesars’ palace came The owl’s long cry, and, interruptedly, Of distant sentinels the fitful song Begun and died upon the gentle wind.</vt:lpstr>
      <vt:lpstr>Some cypresses beyond the time-worn breach     Appear’d to skirt the horizon, yet they stood Within a bowshot. </vt:lpstr>
      <vt:lpstr>                               Where the Caesars dwelt, And dwell the tuneless birds of night, amidst A grove which springs through levell’d battlements, And twines its roots with the imperial hearths, Ivy usurps the laurel’s place of growth:</vt:lpstr>
      <vt:lpstr>But the gladiators’ bloody Circus stands – A noble wreck in ruinous perfection – While Caesar’s chambers, and the Augustan halls Grovel on earth in indistinct decay.– </vt:lpstr>
      <vt:lpstr>And thou didst shine, thou rolling moon, upon All this, and cast a wide and tender light, Which soften’d down the hoar austerity  Of rugged desolation, and fill’d up,  As ’t were anew, the gaps of centuries;</vt:lpstr>
      <vt:lpstr>Leaving that beautiful which still was so,  And making that which was not, till the place  Became religion, and the heart ran o’er  With silent worship of the great of old,–  The dead, but sceptred sovereigns, who still rule  Our spirits from their urns.–</vt:lpstr>
      <vt:lpstr>                                        ’T was such a night!  ’T is strange that I recall it at this time;  But I have found our thoughts take wildest flight  Even at the moment when they should array  Themselves in pensive order.</vt:lpstr>
      <vt:lpstr>Scene Ten    The Spirits Return: Death of Manfred Location, the same</vt:lpstr>
      <vt:lpstr>Enter the ABBOT    ABBOT     My good Lord!  I crave a second grace for this approach.</vt:lpstr>
      <vt:lpstr>    Manfred Thou know’st me not; My days are number’d, and my deeds recorded:  Retire, or ’t will be dangerous– Away!</vt:lpstr>
      <vt:lpstr>   ABBOT Thou dost not mean to menace me?    Manfred                                                            Not I; I simply tell thee peril is at hand, And would preserve thee. </vt:lpstr>
      <vt:lpstr>   ABBOT What dost thou mean?    Manfred  Look there!   What dost thou see?</vt:lpstr>
      <vt:lpstr>   ABBOT    Nothing.    Manfred     Look there, I say, And steadfastly;– now tell me what thou seest?                    No. 14, Blick nur hierher = just a few dramatic chords</vt:lpstr>
      <vt:lpstr>    ABBOT That which should shake me– but I fear it not; I see a dusk and awful figure rise,  Like an infernal god from out the earth;  </vt:lpstr>
      <vt:lpstr>His face wrapt in a mantle, and his form  Robed as with angry clouds: he stands between  Thyself and me– but I do fear him not. What doth he here?</vt:lpstr>
      <vt:lpstr>Manfred                              Why– ay– what doth he here?  I did not send for him,– he is unbidden.</vt:lpstr>
      <vt:lpstr>    ABBOT Alas! lost mortal!  Why doth he gaze on thee, and thou on him?  Ah! he unveils his aspect; on his brow  The thunder-scars are graven; from his eye Glares forth the immortality of hell– Avaunt!–</vt:lpstr>
      <vt:lpstr>   Manfred Pronounce– what is thy mission?    SPIRIT Come!</vt:lpstr>
      <vt:lpstr>   ABBOT What art thou, unknown being? answer!– speak!       SPIRIT The genius of this mortal. – Come! ’t is time.</vt:lpstr>
      <vt:lpstr>   Manfred I am prepared for all things, but deny The power which summons me.  Who sent thee here?    SPIRIT Thou’lt know anon – Come! Come!</vt:lpstr>
      <vt:lpstr>   Manfred I have commanded Things of an essence greater far than thine, And striven with thy masters. Get thee hence!    SPIRIT Mortal! thine hour is come– Away! I say.</vt:lpstr>
      <vt:lpstr>   Manfred I knew, and know my hour is come, but not To render up my soul to such as thee: Away! I’ll die as I have lived– alone.            SPIRIT Then I must summon up my brethren.– Rise!</vt:lpstr>
      <vt:lpstr> Other spirits rise up</vt:lpstr>
      <vt:lpstr>   Manfred I do defy ye,– though I feel my soul Is ebbing from me, yet I do defy ye;       Nor will I hence, while I have earthly breath To breathe my scorn upon ye– earthly strength To wrestle, though with spirits; what ye take Shall be taken limb by limb.</vt:lpstr>
      <vt:lpstr>   SPIRIT Reluctant mortal! Is this the Magian who would so pervade The world invisible, and make himself Almost our equal?– Can it be that thou Art thus in love with life? the very life Which made thee wretched!</vt:lpstr>
      <vt:lpstr>   Manfred Thou false fiend, thou liest! My life is in its last hour,– that I know,    Nor would redeem a moment of that hour. I do not combat against death, but thee And thy surrounding angels. </vt:lpstr>
      <vt:lpstr>                                               My past power Was purchased by no compact with thy crew, But by superior science– penance– daring, And length of watching– strength of mind– </vt:lpstr>
      <vt:lpstr>                                                     and skill In knowledge of our fathers when the earth Saw men and spirits walking side by side And gave ye no supremacy: </vt:lpstr>
      <vt:lpstr>                                                   I stand Upon my strength– I do defy– deny–           Spurn back, and scorn ye!–</vt:lpstr>
      <vt:lpstr>   SPIRIT But thy many crimes  Have made thee–    Manfred What are they to such as thee?</vt:lpstr>
      <vt:lpstr>Must crimes be punish’d but by other crimes, And greater criminals?– Back to thy hell! Thou hast no power upon me, that I feel; Thou never shalt possess me, that I know: What I have done is done; I bear within A torture which could nothing gain from thine.</vt:lpstr>
      <vt:lpstr>The mind which is immortal makes itself Requital for its good or evil thoughts,        Is its own origin of ill and end, And its own place and time. </vt:lpstr>
      <vt:lpstr>                                       Its innate sense, When stripp’d of this mortality, derives No colour from the fleeting things without, But is absorb’d in sufferance or in joy, Born from the knowledge of its own desert.</vt:lpstr>
      <vt:lpstr>Thou didst not tempt me, and thou couldst not tempt me; I have not been thy dupe nor am thy prey, But was my own destroyer, and will be My own hereafter.– Back, ye baffled fiends!    The hand of death is on me– but not yours!</vt:lpstr>
      <vt:lpstr> The Demons disappear</vt:lpstr>
      <vt:lpstr>   ABBOT Alas! how pale thou art– thy lips are white–  And thy breast heaves– and in thy gasping throat  The accents rattle. Give thy prayers to Heaven–  Pray– albeit but in thought,– but die not thus.</vt:lpstr>
      <vt:lpstr>   Manfred ’T is over– my dull eyes can fix thee not;  But all things swim around me, and the earth  Heaves as it were beneath me. Fare thee well–  Give me thy hand.</vt:lpstr>
      <vt:lpstr>   ABBOT Cold– cold– even to the heart– But yet one prayer– Alas! how fares it with thee? </vt:lpstr>
      <vt:lpstr>   Manfred Old man! ’tis not so difficult to die.   MANFRED expires</vt:lpstr>
      <vt:lpstr>   ABBOT He’s gone, his soul hath ta’en its earthless flight; Whither? I dread to think; but he is gone.</vt:lpstr>
      <vt:lpstr>                               Finis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Manfred  a dramatic poem by Lord Byron   ‘There are more things in heaven and earth, Horatio,     Than are dreamt of in your philosophy.’ </dc:title>
  <dc:creator>Mark Harrison</dc:creator>
  <cp:lastModifiedBy>Patrick Boyde</cp:lastModifiedBy>
  <cp:revision>109</cp:revision>
  <dcterms:created xsi:type="dcterms:W3CDTF">2017-10-18T20:27:38Z</dcterms:created>
  <dcterms:modified xsi:type="dcterms:W3CDTF">2023-04-07T14:24:47Z</dcterms:modified>
</cp:coreProperties>
</file>